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notesMasterIdLst>
    <p:notesMasterId r:id="rId17"/>
  </p:notesMasterIdLst>
  <p:sldIdLst>
    <p:sldId id="256" r:id="rId3"/>
    <p:sldId id="265" r:id="rId4"/>
    <p:sldId id="257" r:id="rId5"/>
    <p:sldId id="260" r:id="rId6"/>
    <p:sldId id="273" r:id="rId7"/>
    <p:sldId id="264" r:id="rId8"/>
    <p:sldId id="258" r:id="rId9"/>
    <p:sldId id="259" r:id="rId10"/>
    <p:sldId id="268" r:id="rId11"/>
    <p:sldId id="263" r:id="rId12"/>
    <p:sldId id="266" r:id="rId13"/>
    <p:sldId id="274" r:id="rId14"/>
    <p:sldId id="275" r:id="rId15"/>
    <p:sldId id="272"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0432" autoAdjust="0"/>
    <p:restoredTop sz="94709" autoAdjust="0"/>
  </p:normalViewPr>
  <p:slideViewPr>
    <p:cSldViewPr>
      <p:cViewPr varScale="1">
        <p:scale>
          <a:sx n="123" d="100"/>
          <a:sy n="123" d="100"/>
        </p:scale>
        <p:origin x="8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EB1EE7-5FFC-4E24-BF97-D0527710F8CE}"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10189C17-56E9-4EA2-BE1E-8849E9D8244E}">
      <dgm:prSet phldrT="[Text]"/>
      <dgm:spPr/>
      <dgm:t>
        <a:bodyPr/>
        <a:lstStyle/>
        <a:p>
          <a:r>
            <a:rPr lang="en-US" dirty="0"/>
            <a:t>Parent Orientation Programs</a:t>
          </a:r>
        </a:p>
      </dgm:t>
    </dgm:pt>
    <dgm:pt modelId="{CD042C57-5115-4D3B-B3E8-DEB27F873D30}" type="parTrans" cxnId="{A230ED59-C997-4962-B51C-6A58FAC78AD9}">
      <dgm:prSet/>
      <dgm:spPr/>
      <dgm:t>
        <a:bodyPr/>
        <a:lstStyle/>
        <a:p>
          <a:endParaRPr lang="en-US"/>
        </a:p>
      </dgm:t>
    </dgm:pt>
    <dgm:pt modelId="{0DC1E4A6-3F3B-4667-B90F-82A752678854}" type="sibTrans" cxnId="{A230ED59-C997-4962-B51C-6A58FAC78AD9}">
      <dgm:prSet/>
      <dgm:spPr/>
      <dgm:t>
        <a:bodyPr/>
        <a:lstStyle/>
        <a:p>
          <a:endParaRPr lang="en-US"/>
        </a:p>
      </dgm:t>
    </dgm:pt>
    <dgm:pt modelId="{37374021-7B1E-4029-9CEF-B2FBE61814FC}">
      <dgm:prSet phldrT="[Text]"/>
      <dgm:spPr/>
      <dgm:t>
        <a:bodyPr/>
        <a:lstStyle/>
        <a:p>
          <a:r>
            <a:rPr lang="en-US" dirty="0"/>
            <a:t>Classroom Lessons</a:t>
          </a:r>
        </a:p>
      </dgm:t>
    </dgm:pt>
    <dgm:pt modelId="{6BCA8E63-C51F-4C2B-87DF-F44B669A1B08}" type="parTrans" cxnId="{F7A6A167-90AB-4520-8AB6-86A95A4A8A61}">
      <dgm:prSet/>
      <dgm:spPr/>
      <dgm:t>
        <a:bodyPr/>
        <a:lstStyle/>
        <a:p>
          <a:endParaRPr lang="en-US"/>
        </a:p>
      </dgm:t>
    </dgm:pt>
    <dgm:pt modelId="{E61E11E9-F144-424D-BB49-D7E703C97415}" type="sibTrans" cxnId="{F7A6A167-90AB-4520-8AB6-86A95A4A8A61}">
      <dgm:prSet/>
      <dgm:spPr/>
      <dgm:t>
        <a:bodyPr/>
        <a:lstStyle/>
        <a:p>
          <a:endParaRPr lang="en-US"/>
        </a:p>
      </dgm:t>
    </dgm:pt>
    <dgm:pt modelId="{D26973A0-9984-4A91-BECC-C3F9AFDBE9E8}">
      <dgm:prSet phldrT="[Text]"/>
      <dgm:spPr/>
      <dgm:t>
        <a:bodyPr/>
        <a:lstStyle/>
        <a:p>
          <a:r>
            <a:rPr lang="en-US" dirty="0"/>
            <a:t>School-wide</a:t>
          </a:r>
        </a:p>
        <a:p>
          <a:r>
            <a:rPr lang="en-US" dirty="0"/>
            <a:t>Initiatives</a:t>
          </a:r>
        </a:p>
      </dgm:t>
    </dgm:pt>
    <dgm:pt modelId="{64616150-DD10-4EED-935D-D31B85535C9A}" type="parTrans" cxnId="{D89A4575-485B-485B-9DA3-C0ECF97573D1}">
      <dgm:prSet/>
      <dgm:spPr/>
      <dgm:t>
        <a:bodyPr/>
        <a:lstStyle/>
        <a:p>
          <a:endParaRPr lang="en-US"/>
        </a:p>
      </dgm:t>
    </dgm:pt>
    <dgm:pt modelId="{164A4BFE-718B-4144-A6F1-2BF59C067932}" type="sibTrans" cxnId="{D89A4575-485B-485B-9DA3-C0ECF97573D1}">
      <dgm:prSet/>
      <dgm:spPr/>
      <dgm:t>
        <a:bodyPr/>
        <a:lstStyle/>
        <a:p>
          <a:endParaRPr lang="en-US"/>
        </a:p>
      </dgm:t>
    </dgm:pt>
    <dgm:pt modelId="{B63095BA-321F-442C-B925-23B417879966}">
      <dgm:prSet phldrT="[Text]"/>
      <dgm:spPr/>
      <dgm:t>
        <a:bodyPr/>
        <a:lstStyle/>
        <a:p>
          <a:r>
            <a:rPr lang="en-US" dirty="0"/>
            <a:t>Parent Resources</a:t>
          </a:r>
        </a:p>
      </dgm:t>
    </dgm:pt>
    <dgm:pt modelId="{C35586BA-5223-4557-8E7E-E02D4FD3F889}" type="parTrans" cxnId="{BF0A4971-7701-4650-A193-4212A53256C8}">
      <dgm:prSet/>
      <dgm:spPr/>
      <dgm:t>
        <a:bodyPr/>
        <a:lstStyle/>
        <a:p>
          <a:endParaRPr lang="en-US"/>
        </a:p>
      </dgm:t>
    </dgm:pt>
    <dgm:pt modelId="{E558478A-1994-46F1-B365-FA7D17BEE39E}" type="sibTrans" cxnId="{BF0A4971-7701-4650-A193-4212A53256C8}">
      <dgm:prSet/>
      <dgm:spPr/>
      <dgm:t>
        <a:bodyPr/>
        <a:lstStyle/>
        <a:p>
          <a:endParaRPr lang="en-US"/>
        </a:p>
      </dgm:t>
    </dgm:pt>
    <dgm:pt modelId="{4C80C973-1870-43BD-A7EC-5A4A5E459663}">
      <dgm:prSet phldrT="[Text]"/>
      <dgm:spPr/>
      <dgm:t>
        <a:bodyPr/>
        <a:lstStyle/>
        <a:p>
          <a:r>
            <a:rPr lang="en-US" dirty="0"/>
            <a:t>Individual Counseling</a:t>
          </a:r>
        </a:p>
      </dgm:t>
    </dgm:pt>
    <dgm:pt modelId="{E6CF8D16-1B97-49E2-8FD8-8BB965AFC361}" type="parTrans" cxnId="{1CD47853-CAA7-4A3E-9D1D-AC4FDB98B540}">
      <dgm:prSet/>
      <dgm:spPr/>
      <dgm:t>
        <a:bodyPr/>
        <a:lstStyle/>
        <a:p>
          <a:endParaRPr lang="en-US"/>
        </a:p>
      </dgm:t>
    </dgm:pt>
    <dgm:pt modelId="{CB2B75C5-1499-4D06-A96C-61FB9154A82E}" type="sibTrans" cxnId="{1CD47853-CAA7-4A3E-9D1D-AC4FDB98B540}">
      <dgm:prSet/>
      <dgm:spPr/>
      <dgm:t>
        <a:bodyPr/>
        <a:lstStyle/>
        <a:p>
          <a:endParaRPr lang="en-US"/>
        </a:p>
      </dgm:t>
    </dgm:pt>
    <dgm:pt modelId="{20CE87DC-6522-48CE-A83C-815F574130DD}">
      <dgm:prSet phldrT="[Text]"/>
      <dgm:spPr/>
      <dgm:t>
        <a:bodyPr/>
        <a:lstStyle/>
        <a:p>
          <a:r>
            <a:rPr lang="en-US" dirty="0"/>
            <a:t>Group Counseling</a:t>
          </a:r>
        </a:p>
      </dgm:t>
    </dgm:pt>
    <dgm:pt modelId="{C703C011-F641-47A6-B114-7AFF2EBEFFF1}" type="parTrans" cxnId="{B7BDB2AD-91A6-42BD-860E-8FD8C5432992}">
      <dgm:prSet/>
      <dgm:spPr/>
      <dgm:t>
        <a:bodyPr/>
        <a:lstStyle/>
        <a:p>
          <a:endParaRPr lang="en-US"/>
        </a:p>
      </dgm:t>
    </dgm:pt>
    <dgm:pt modelId="{31DA7A3A-04CC-482B-96E8-CC991FDB3EC2}" type="sibTrans" cxnId="{B7BDB2AD-91A6-42BD-860E-8FD8C5432992}">
      <dgm:prSet/>
      <dgm:spPr/>
      <dgm:t>
        <a:bodyPr/>
        <a:lstStyle/>
        <a:p>
          <a:endParaRPr lang="en-US"/>
        </a:p>
      </dgm:t>
    </dgm:pt>
    <dgm:pt modelId="{64A81404-336B-493E-B2CB-5A56D86F7638}">
      <dgm:prSet phldrT="[Text]"/>
      <dgm:spPr/>
      <dgm:t>
        <a:bodyPr/>
        <a:lstStyle/>
        <a:p>
          <a:r>
            <a:rPr lang="en-US" dirty="0"/>
            <a:t>Community Outreach</a:t>
          </a:r>
        </a:p>
      </dgm:t>
    </dgm:pt>
    <dgm:pt modelId="{DFEEA1FF-2038-4DA1-9496-7ED106F59F3E}" type="parTrans" cxnId="{9D2A8B1D-7991-41D9-87FB-73B9031327BD}">
      <dgm:prSet/>
      <dgm:spPr/>
      <dgm:t>
        <a:bodyPr/>
        <a:lstStyle/>
        <a:p>
          <a:endParaRPr lang="en-US"/>
        </a:p>
      </dgm:t>
    </dgm:pt>
    <dgm:pt modelId="{E3AC824C-260E-49DB-88C9-D37731F411F7}" type="sibTrans" cxnId="{9D2A8B1D-7991-41D9-87FB-73B9031327BD}">
      <dgm:prSet/>
      <dgm:spPr/>
      <dgm:t>
        <a:bodyPr/>
        <a:lstStyle/>
        <a:p>
          <a:endParaRPr lang="en-US"/>
        </a:p>
      </dgm:t>
    </dgm:pt>
    <dgm:pt modelId="{EA5B0ADB-F863-4EC7-9815-91633FC3CA60}">
      <dgm:prSet/>
      <dgm:spPr/>
      <dgm:t>
        <a:bodyPr/>
        <a:lstStyle/>
        <a:p>
          <a:r>
            <a:rPr lang="en-US" dirty="0"/>
            <a:t>Articulation &amp;  Advocacy</a:t>
          </a:r>
        </a:p>
      </dgm:t>
    </dgm:pt>
    <dgm:pt modelId="{F89F93CA-42DF-470F-996C-E1B3F357AEE8}" type="parTrans" cxnId="{81C4C512-B3CE-4CED-926D-4A530413A85E}">
      <dgm:prSet/>
      <dgm:spPr/>
      <dgm:t>
        <a:bodyPr/>
        <a:lstStyle/>
        <a:p>
          <a:endParaRPr lang="en-US"/>
        </a:p>
      </dgm:t>
    </dgm:pt>
    <dgm:pt modelId="{56220D32-21B9-45FB-8072-C48CE8F3E4C3}" type="sibTrans" cxnId="{81C4C512-B3CE-4CED-926D-4A530413A85E}">
      <dgm:prSet/>
      <dgm:spPr/>
      <dgm:t>
        <a:bodyPr/>
        <a:lstStyle/>
        <a:p>
          <a:endParaRPr lang="en-US"/>
        </a:p>
      </dgm:t>
    </dgm:pt>
    <dgm:pt modelId="{25C08243-57B8-4350-9FC8-5BAFD6A95D86}">
      <dgm:prSet/>
      <dgm:spPr/>
      <dgm:t>
        <a:bodyPr/>
        <a:lstStyle/>
        <a:p>
          <a:r>
            <a:rPr lang="en-US" dirty="0"/>
            <a:t>Resources</a:t>
          </a:r>
        </a:p>
      </dgm:t>
    </dgm:pt>
    <dgm:pt modelId="{D13B0A6C-4915-4B68-9CFF-F23B4AB6227D}" type="parTrans" cxnId="{B366B0F8-DD74-48EA-84C5-CD4EA759EF5D}">
      <dgm:prSet/>
      <dgm:spPr/>
    </dgm:pt>
    <dgm:pt modelId="{CE776F9D-342F-475E-815F-93D78F20AD65}" type="sibTrans" cxnId="{B366B0F8-DD74-48EA-84C5-CD4EA759EF5D}">
      <dgm:prSet/>
      <dgm:spPr/>
    </dgm:pt>
    <dgm:pt modelId="{7C6BE775-5910-4A35-8247-76ED47F8C1CC}" type="pres">
      <dgm:prSet presAssocID="{63EB1EE7-5FFC-4E24-BF97-D0527710F8CE}" presName="cycle" presStyleCnt="0">
        <dgm:presLayoutVars>
          <dgm:dir/>
          <dgm:resizeHandles val="exact"/>
        </dgm:presLayoutVars>
      </dgm:prSet>
      <dgm:spPr/>
    </dgm:pt>
    <dgm:pt modelId="{5D3599B0-314B-459B-ACAF-96218911D09C}" type="pres">
      <dgm:prSet presAssocID="{4C80C973-1870-43BD-A7EC-5A4A5E459663}" presName="node" presStyleLbl="node1" presStyleIdx="0" presStyleCnt="9">
        <dgm:presLayoutVars>
          <dgm:bulletEnabled val="1"/>
        </dgm:presLayoutVars>
      </dgm:prSet>
      <dgm:spPr/>
    </dgm:pt>
    <dgm:pt modelId="{2D366508-C9E4-4153-8000-5FCF006C716F}" type="pres">
      <dgm:prSet presAssocID="{4C80C973-1870-43BD-A7EC-5A4A5E459663}" presName="spNode" presStyleCnt="0"/>
      <dgm:spPr/>
    </dgm:pt>
    <dgm:pt modelId="{B18B38ED-2BDE-4495-B4C3-558361A2D819}" type="pres">
      <dgm:prSet presAssocID="{CB2B75C5-1499-4D06-A96C-61FB9154A82E}" presName="sibTrans" presStyleLbl="sibTrans1D1" presStyleIdx="0" presStyleCnt="9"/>
      <dgm:spPr/>
    </dgm:pt>
    <dgm:pt modelId="{B82314CA-8CC8-40B5-BCCC-8724C3DAB900}" type="pres">
      <dgm:prSet presAssocID="{20CE87DC-6522-48CE-A83C-815F574130DD}" presName="node" presStyleLbl="node1" presStyleIdx="1" presStyleCnt="9">
        <dgm:presLayoutVars>
          <dgm:bulletEnabled val="1"/>
        </dgm:presLayoutVars>
      </dgm:prSet>
      <dgm:spPr/>
    </dgm:pt>
    <dgm:pt modelId="{6CF940F7-BCDF-4618-813D-80B25B187CF7}" type="pres">
      <dgm:prSet presAssocID="{20CE87DC-6522-48CE-A83C-815F574130DD}" presName="spNode" presStyleCnt="0"/>
      <dgm:spPr/>
    </dgm:pt>
    <dgm:pt modelId="{AE395A4B-97C6-4213-B7CE-C1419F004748}" type="pres">
      <dgm:prSet presAssocID="{31DA7A3A-04CC-482B-96E8-CC991FDB3EC2}" presName="sibTrans" presStyleLbl="sibTrans1D1" presStyleIdx="1" presStyleCnt="9"/>
      <dgm:spPr/>
    </dgm:pt>
    <dgm:pt modelId="{B3FBE117-4637-48B3-B853-E04CA809094B}" type="pres">
      <dgm:prSet presAssocID="{10189C17-56E9-4EA2-BE1E-8849E9D8244E}" presName="node" presStyleLbl="node1" presStyleIdx="2" presStyleCnt="9" custScaleY="101033" custRadScaleRad="100035" custRadScaleInc="-73249">
        <dgm:presLayoutVars>
          <dgm:bulletEnabled val="1"/>
        </dgm:presLayoutVars>
      </dgm:prSet>
      <dgm:spPr/>
    </dgm:pt>
    <dgm:pt modelId="{3748F3EB-D384-494E-90D5-FC8DE35DE10A}" type="pres">
      <dgm:prSet presAssocID="{10189C17-56E9-4EA2-BE1E-8849E9D8244E}" presName="spNode" presStyleCnt="0"/>
      <dgm:spPr/>
    </dgm:pt>
    <dgm:pt modelId="{3E73FB38-AD14-4AEA-92B3-0EADAA921EB4}" type="pres">
      <dgm:prSet presAssocID="{0DC1E4A6-3F3B-4667-B90F-82A752678854}" presName="sibTrans" presStyleLbl="sibTrans1D1" presStyleIdx="2" presStyleCnt="9"/>
      <dgm:spPr/>
    </dgm:pt>
    <dgm:pt modelId="{BCAFF180-6469-4AED-8A6C-DFCD9133D2A7}" type="pres">
      <dgm:prSet presAssocID="{37374021-7B1E-4029-9CEF-B2FBE61814FC}" presName="node" presStyleLbl="node1" presStyleIdx="3" presStyleCnt="9">
        <dgm:presLayoutVars>
          <dgm:bulletEnabled val="1"/>
        </dgm:presLayoutVars>
      </dgm:prSet>
      <dgm:spPr/>
    </dgm:pt>
    <dgm:pt modelId="{0A914654-97B6-45C7-8230-91F5D787668F}" type="pres">
      <dgm:prSet presAssocID="{37374021-7B1E-4029-9CEF-B2FBE61814FC}" presName="spNode" presStyleCnt="0"/>
      <dgm:spPr/>
    </dgm:pt>
    <dgm:pt modelId="{6BEDE3B9-3547-42DC-9CE6-85B38CF38A91}" type="pres">
      <dgm:prSet presAssocID="{E61E11E9-F144-424D-BB49-D7E703C97415}" presName="sibTrans" presStyleLbl="sibTrans1D1" presStyleIdx="3" presStyleCnt="9"/>
      <dgm:spPr/>
    </dgm:pt>
    <dgm:pt modelId="{2583DB82-E6D0-4BC4-BCBE-D0A291FC3FB1}" type="pres">
      <dgm:prSet presAssocID="{D26973A0-9984-4A91-BECC-C3F9AFDBE9E8}" presName="node" presStyleLbl="node1" presStyleIdx="4" presStyleCnt="9">
        <dgm:presLayoutVars>
          <dgm:bulletEnabled val="1"/>
        </dgm:presLayoutVars>
      </dgm:prSet>
      <dgm:spPr/>
    </dgm:pt>
    <dgm:pt modelId="{E5611C29-6C35-4263-88D0-7B8A2EAE088A}" type="pres">
      <dgm:prSet presAssocID="{D26973A0-9984-4A91-BECC-C3F9AFDBE9E8}" presName="spNode" presStyleCnt="0"/>
      <dgm:spPr/>
    </dgm:pt>
    <dgm:pt modelId="{DD80BB54-5418-4F15-A5B8-E69A7D8EDD9F}" type="pres">
      <dgm:prSet presAssocID="{164A4BFE-718B-4144-A6F1-2BF59C067932}" presName="sibTrans" presStyleLbl="sibTrans1D1" presStyleIdx="4" presStyleCnt="9"/>
      <dgm:spPr/>
    </dgm:pt>
    <dgm:pt modelId="{D2C602B8-D0BC-4C91-AB61-8F6BDFACF027}" type="pres">
      <dgm:prSet presAssocID="{B63095BA-321F-442C-B925-23B417879966}" presName="node" presStyleLbl="node1" presStyleIdx="5" presStyleCnt="9" custScaleX="101837" custScaleY="101033">
        <dgm:presLayoutVars>
          <dgm:bulletEnabled val="1"/>
        </dgm:presLayoutVars>
      </dgm:prSet>
      <dgm:spPr/>
    </dgm:pt>
    <dgm:pt modelId="{047ABA1C-BB0B-4988-B7BB-99839A7AD992}" type="pres">
      <dgm:prSet presAssocID="{B63095BA-321F-442C-B925-23B417879966}" presName="spNode" presStyleCnt="0"/>
      <dgm:spPr/>
    </dgm:pt>
    <dgm:pt modelId="{A1AAF711-0AEA-42F7-9DCE-A136A76C1BDE}" type="pres">
      <dgm:prSet presAssocID="{E558478A-1994-46F1-B365-FA7D17BEE39E}" presName="sibTrans" presStyleLbl="sibTrans1D1" presStyleIdx="5" presStyleCnt="9"/>
      <dgm:spPr/>
    </dgm:pt>
    <dgm:pt modelId="{1139E371-2ABF-4AB0-B9E7-5E0075432FC0}" type="pres">
      <dgm:prSet presAssocID="{64A81404-336B-493E-B2CB-5A56D86F7638}" presName="node" presStyleLbl="node1" presStyleIdx="6" presStyleCnt="9">
        <dgm:presLayoutVars>
          <dgm:bulletEnabled val="1"/>
        </dgm:presLayoutVars>
      </dgm:prSet>
      <dgm:spPr/>
    </dgm:pt>
    <dgm:pt modelId="{7728FCFD-E89A-43AF-8321-AA15343E04C7}" type="pres">
      <dgm:prSet presAssocID="{64A81404-336B-493E-B2CB-5A56D86F7638}" presName="spNode" presStyleCnt="0"/>
      <dgm:spPr/>
    </dgm:pt>
    <dgm:pt modelId="{6B46D451-EA62-446B-8C16-23DF3093B686}" type="pres">
      <dgm:prSet presAssocID="{E3AC824C-260E-49DB-88C9-D37731F411F7}" presName="sibTrans" presStyleLbl="sibTrans1D1" presStyleIdx="6" presStyleCnt="9"/>
      <dgm:spPr/>
    </dgm:pt>
    <dgm:pt modelId="{33EDD670-E7C8-4D34-9B6C-5D72B01FDFF7}" type="pres">
      <dgm:prSet presAssocID="{EA5B0ADB-F863-4EC7-9815-91633FC3CA60}" presName="node" presStyleLbl="node1" presStyleIdx="7" presStyleCnt="9">
        <dgm:presLayoutVars>
          <dgm:bulletEnabled val="1"/>
        </dgm:presLayoutVars>
      </dgm:prSet>
      <dgm:spPr/>
    </dgm:pt>
    <dgm:pt modelId="{AB98698C-EC0D-4B6B-A1A3-C14AD9C37731}" type="pres">
      <dgm:prSet presAssocID="{EA5B0ADB-F863-4EC7-9815-91633FC3CA60}" presName="spNode" presStyleCnt="0"/>
      <dgm:spPr/>
    </dgm:pt>
    <dgm:pt modelId="{609D0BED-FC21-4CD7-89DB-1A31A1970FF5}" type="pres">
      <dgm:prSet presAssocID="{56220D32-21B9-45FB-8072-C48CE8F3E4C3}" presName="sibTrans" presStyleLbl="sibTrans1D1" presStyleIdx="7" presStyleCnt="9"/>
      <dgm:spPr/>
    </dgm:pt>
    <dgm:pt modelId="{056643C5-292C-421F-95FB-E653FDADA1ED}" type="pres">
      <dgm:prSet presAssocID="{25C08243-57B8-4350-9FC8-5BAFD6A95D86}" presName="node" presStyleLbl="node1" presStyleIdx="8" presStyleCnt="9">
        <dgm:presLayoutVars>
          <dgm:bulletEnabled val="1"/>
        </dgm:presLayoutVars>
      </dgm:prSet>
      <dgm:spPr/>
    </dgm:pt>
    <dgm:pt modelId="{F8AB9D11-008E-4342-98B8-7961EFF94F28}" type="pres">
      <dgm:prSet presAssocID="{25C08243-57B8-4350-9FC8-5BAFD6A95D86}" presName="spNode" presStyleCnt="0"/>
      <dgm:spPr/>
    </dgm:pt>
    <dgm:pt modelId="{99FB4C0A-989D-4048-BBA1-5EA1379F750F}" type="pres">
      <dgm:prSet presAssocID="{CE776F9D-342F-475E-815F-93D78F20AD65}" presName="sibTrans" presStyleLbl="sibTrans1D1" presStyleIdx="8" presStyleCnt="9"/>
      <dgm:spPr/>
    </dgm:pt>
  </dgm:ptLst>
  <dgm:cxnLst>
    <dgm:cxn modelId="{599A4C0B-AB9A-4439-BE64-B032A721B736}" type="presOf" srcId="{0DC1E4A6-3F3B-4667-B90F-82A752678854}" destId="{3E73FB38-AD14-4AEA-92B3-0EADAA921EB4}" srcOrd="0" destOrd="0" presId="urn:microsoft.com/office/officeart/2005/8/layout/cycle6"/>
    <dgm:cxn modelId="{A2AD510F-C5A8-4B58-A258-3EFBD53B2E5E}" type="presOf" srcId="{4C80C973-1870-43BD-A7EC-5A4A5E459663}" destId="{5D3599B0-314B-459B-ACAF-96218911D09C}" srcOrd="0" destOrd="0" presId="urn:microsoft.com/office/officeart/2005/8/layout/cycle6"/>
    <dgm:cxn modelId="{D78ED10F-2393-4633-9D6D-477D843CC59D}" type="presOf" srcId="{E61E11E9-F144-424D-BB49-D7E703C97415}" destId="{6BEDE3B9-3547-42DC-9CE6-85B38CF38A91}" srcOrd="0" destOrd="0" presId="urn:microsoft.com/office/officeart/2005/8/layout/cycle6"/>
    <dgm:cxn modelId="{81C4C512-B3CE-4CED-926D-4A530413A85E}" srcId="{63EB1EE7-5FFC-4E24-BF97-D0527710F8CE}" destId="{EA5B0ADB-F863-4EC7-9815-91633FC3CA60}" srcOrd="7" destOrd="0" parTransId="{F89F93CA-42DF-470F-996C-E1B3F357AEE8}" sibTransId="{56220D32-21B9-45FB-8072-C48CE8F3E4C3}"/>
    <dgm:cxn modelId="{872C2B1B-759A-4EBB-AC4F-45D0899B99D1}" type="presOf" srcId="{CE776F9D-342F-475E-815F-93D78F20AD65}" destId="{99FB4C0A-989D-4048-BBA1-5EA1379F750F}" srcOrd="0" destOrd="0" presId="urn:microsoft.com/office/officeart/2005/8/layout/cycle6"/>
    <dgm:cxn modelId="{9D2A8B1D-7991-41D9-87FB-73B9031327BD}" srcId="{63EB1EE7-5FFC-4E24-BF97-D0527710F8CE}" destId="{64A81404-336B-493E-B2CB-5A56D86F7638}" srcOrd="6" destOrd="0" parTransId="{DFEEA1FF-2038-4DA1-9496-7ED106F59F3E}" sibTransId="{E3AC824C-260E-49DB-88C9-D37731F411F7}"/>
    <dgm:cxn modelId="{7728893A-320F-42F6-BEE5-D05F5E68D23B}" type="presOf" srcId="{EA5B0ADB-F863-4EC7-9815-91633FC3CA60}" destId="{33EDD670-E7C8-4D34-9B6C-5D72B01FDFF7}" srcOrd="0" destOrd="0" presId="urn:microsoft.com/office/officeart/2005/8/layout/cycle6"/>
    <dgm:cxn modelId="{A0139940-DDCF-4CD2-B6FF-4289F1ABD20B}" type="presOf" srcId="{25C08243-57B8-4350-9FC8-5BAFD6A95D86}" destId="{056643C5-292C-421F-95FB-E653FDADA1ED}" srcOrd="0" destOrd="0" presId="urn:microsoft.com/office/officeart/2005/8/layout/cycle6"/>
    <dgm:cxn modelId="{4D4F815C-6DB0-4F23-9F4B-DD63749721F4}" type="presOf" srcId="{37374021-7B1E-4029-9CEF-B2FBE61814FC}" destId="{BCAFF180-6469-4AED-8A6C-DFCD9133D2A7}" srcOrd="0" destOrd="0" presId="urn:microsoft.com/office/officeart/2005/8/layout/cycle6"/>
    <dgm:cxn modelId="{8D5AD042-45FF-440F-A51C-F1C3DD0FE1D5}" type="presOf" srcId="{20CE87DC-6522-48CE-A83C-815F574130DD}" destId="{B82314CA-8CC8-40B5-BCCC-8724C3DAB900}" srcOrd="0" destOrd="0" presId="urn:microsoft.com/office/officeart/2005/8/layout/cycle6"/>
    <dgm:cxn modelId="{F7A6A167-90AB-4520-8AB6-86A95A4A8A61}" srcId="{63EB1EE7-5FFC-4E24-BF97-D0527710F8CE}" destId="{37374021-7B1E-4029-9CEF-B2FBE61814FC}" srcOrd="3" destOrd="0" parTransId="{6BCA8E63-C51F-4C2B-87DF-F44B669A1B08}" sibTransId="{E61E11E9-F144-424D-BB49-D7E703C97415}"/>
    <dgm:cxn modelId="{BF0A4971-7701-4650-A193-4212A53256C8}" srcId="{63EB1EE7-5FFC-4E24-BF97-D0527710F8CE}" destId="{B63095BA-321F-442C-B925-23B417879966}" srcOrd="5" destOrd="0" parTransId="{C35586BA-5223-4557-8E7E-E02D4FD3F889}" sibTransId="{E558478A-1994-46F1-B365-FA7D17BEE39E}"/>
    <dgm:cxn modelId="{1CD47853-CAA7-4A3E-9D1D-AC4FDB98B540}" srcId="{63EB1EE7-5FFC-4E24-BF97-D0527710F8CE}" destId="{4C80C973-1870-43BD-A7EC-5A4A5E459663}" srcOrd="0" destOrd="0" parTransId="{E6CF8D16-1B97-49E2-8FD8-8BB965AFC361}" sibTransId="{CB2B75C5-1499-4D06-A96C-61FB9154A82E}"/>
    <dgm:cxn modelId="{D5FAF554-70F5-45E0-A0AC-F800B0630C7E}" type="presOf" srcId="{10189C17-56E9-4EA2-BE1E-8849E9D8244E}" destId="{B3FBE117-4637-48B3-B853-E04CA809094B}" srcOrd="0" destOrd="0" presId="urn:microsoft.com/office/officeart/2005/8/layout/cycle6"/>
    <dgm:cxn modelId="{D89A4575-485B-485B-9DA3-C0ECF97573D1}" srcId="{63EB1EE7-5FFC-4E24-BF97-D0527710F8CE}" destId="{D26973A0-9984-4A91-BECC-C3F9AFDBE9E8}" srcOrd="4" destOrd="0" parTransId="{64616150-DD10-4EED-935D-D31B85535C9A}" sibTransId="{164A4BFE-718B-4144-A6F1-2BF59C067932}"/>
    <dgm:cxn modelId="{72871578-D6C1-4641-A51A-27229587B6B2}" type="presOf" srcId="{64A81404-336B-493E-B2CB-5A56D86F7638}" destId="{1139E371-2ABF-4AB0-B9E7-5E0075432FC0}" srcOrd="0" destOrd="0" presId="urn:microsoft.com/office/officeart/2005/8/layout/cycle6"/>
    <dgm:cxn modelId="{A230ED59-C997-4962-B51C-6A58FAC78AD9}" srcId="{63EB1EE7-5FFC-4E24-BF97-D0527710F8CE}" destId="{10189C17-56E9-4EA2-BE1E-8849E9D8244E}" srcOrd="2" destOrd="0" parTransId="{CD042C57-5115-4D3B-B3E8-DEB27F873D30}" sibTransId="{0DC1E4A6-3F3B-4667-B90F-82A752678854}"/>
    <dgm:cxn modelId="{4DDC715A-343D-4387-88EC-EA7536C0DD33}" type="presOf" srcId="{CB2B75C5-1499-4D06-A96C-61FB9154A82E}" destId="{B18B38ED-2BDE-4495-B4C3-558361A2D819}" srcOrd="0" destOrd="0" presId="urn:microsoft.com/office/officeart/2005/8/layout/cycle6"/>
    <dgm:cxn modelId="{00E54789-9FD1-46D1-BF46-2709F1D64813}" type="presOf" srcId="{B63095BA-321F-442C-B925-23B417879966}" destId="{D2C602B8-D0BC-4C91-AB61-8F6BDFACF027}" srcOrd="0" destOrd="0" presId="urn:microsoft.com/office/officeart/2005/8/layout/cycle6"/>
    <dgm:cxn modelId="{C9415BA6-0260-42D7-8861-16B1A81ADC45}" type="presOf" srcId="{E3AC824C-260E-49DB-88C9-D37731F411F7}" destId="{6B46D451-EA62-446B-8C16-23DF3093B686}" srcOrd="0" destOrd="0" presId="urn:microsoft.com/office/officeart/2005/8/layout/cycle6"/>
    <dgm:cxn modelId="{B7BDB2AD-91A6-42BD-860E-8FD8C5432992}" srcId="{63EB1EE7-5FFC-4E24-BF97-D0527710F8CE}" destId="{20CE87DC-6522-48CE-A83C-815F574130DD}" srcOrd="1" destOrd="0" parTransId="{C703C011-F641-47A6-B114-7AFF2EBEFFF1}" sibTransId="{31DA7A3A-04CC-482B-96E8-CC991FDB3EC2}"/>
    <dgm:cxn modelId="{FFF4CFAE-BF19-490E-A6B2-60559CF08A41}" type="presOf" srcId="{E558478A-1994-46F1-B365-FA7D17BEE39E}" destId="{A1AAF711-0AEA-42F7-9DCE-A136A76C1BDE}" srcOrd="0" destOrd="0" presId="urn:microsoft.com/office/officeart/2005/8/layout/cycle6"/>
    <dgm:cxn modelId="{70F7E4B4-F965-4319-9887-128A1BC14FAC}" type="presOf" srcId="{56220D32-21B9-45FB-8072-C48CE8F3E4C3}" destId="{609D0BED-FC21-4CD7-89DB-1A31A1970FF5}" srcOrd="0" destOrd="0" presId="urn:microsoft.com/office/officeart/2005/8/layout/cycle6"/>
    <dgm:cxn modelId="{B7F486B7-AAD2-4B41-AE02-FF6F2466F674}" type="presOf" srcId="{63EB1EE7-5FFC-4E24-BF97-D0527710F8CE}" destId="{7C6BE775-5910-4A35-8247-76ED47F8C1CC}" srcOrd="0" destOrd="0" presId="urn:microsoft.com/office/officeart/2005/8/layout/cycle6"/>
    <dgm:cxn modelId="{E31254D4-5DA9-4BC6-A807-0FC48AC5CA0F}" type="presOf" srcId="{31DA7A3A-04CC-482B-96E8-CC991FDB3EC2}" destId="{AE395A4B-97C6-4213-B7CE-C1419F004748}" srcOrd="0" destOrd="0" presId="urn:microsoft.com/office/officeart/2005/8/layout/cycle6"/>
    <dgm:cxn modelId="{F84089EA-DE9C-45B9-AA92-A8969545C417}" type="presOf" srcId="{D26973A0-9984-4A91-BECC-C3F9AFDBE9E8}" destId="{2583DB82-E6D0-4BC4-BCBE-D0A291FC3FB1}" srcOrd="0" destOrd="0" presId="urn:microsoft.com/office/officeart/2005/8/layout/cycle6"/>
    <dgm:cxn modelId="{B366B0F8-DD74-48EA-84C5-CD4EA759EF5D}" srcId="{63EB1EE7-5FFC-4E24-BF97-D0527710F8CE}" destId="{25C08243-57B8-4350-9FC8-5BAFD6A95D86}" srcOrd="8" destOrd="0" parTransId="{D13B0A6C-4915-4B68-9CFF-F23B4AB6227D}" sibTransId="{CE776F9D-342F-475E-815F-93D78F20AD65}"/>
    <dgm:cxn modelId="{68CFE6FC-26D9-4A69-A595-3232072DF1A5}" type="presOf" srcId="{164A4BFE-718B-4144-A6F1-2BF59C067932}" destId="{DD80BB54-5418-4F15-A5B8-E69A7D8EDD9F}" srcOrd="0" destOrd="0" presId="urn:microsoft.com/office/officeart/2005/8/layout/cycle6"/>
    <dgm:cxn modelId="{F06E2D87-E417-46F2-97A7-0E6985D82379}" type="presParOf" srcId="{7C6BE775-5910-4A35-8247-76ED47F8C1CC}" destId="{5D3599B0-314B-459B-ACAF-96218911D09C}" srcOrd="0" destOrd="0" presId="urn:microsoft.com/office/officeart/2005/8/layout/cycle6"/>
    <dgm:cxn modelId="{69745E5A-AB64-4E22-A9BC-186E8765F1F7}" type="presParOf" srcId="{7C6BE775-5910-4A35-8247-76ED47F8C1CC}" destId="{2D366508-C9E4-4153-8000-5FCF006C716F}" srcOrd="1" destOrd="0" presId="urn:microsoft.com/office/officeart/2005/8/layout/cycle6"/>
    <dgm:cxn modelId="{36E67F96-DDEB-488B-A3E6-4848A1EF5DAF}" type="presParOf" srcId="{7C6BE775-5910-4A35-8247-76ED47F8C1CC}" destId="{B18B38ED-2BDE-4495-B4C3-558361A2D819}" srcOrd="2" destOrd="0" presId="urn:microsoft.com/office/officeart/2005/8/layout/cycle6"/>
    <dgm:cxn modelId="{F7042B88-C778-4029-B031-205CC8E2F635}" type="presParOf" srcId="{7C6BE775-5910-4A35-8247-76ED47F8C1CC}" destId="{B82314CA-8CC8-40B5-BCCC-8724C3DAB900}" srcOrd="3" destOrd="0" presId="urn:microsoft.com/office/officeart/2005/8/layout/cycle6"/>
    <dgm:cxn modelId="{5B12F3B9-A242-4D1B-ABC3-48A91A43661B}" type="presParOf" srcId="{7C6BE775-5910-4A35-8247-76ED47F8C1CC}" destId="{6CF940F7-BCDF-4618-813D-80B25B187CF7}" srcOrd="4" destOrd="0" presId="urn:microsoft.com/office/officeart/2005/8/layout/cycle6"/>
    <dgm:cxn modelId="{92171E70-AF95-4BC7-8A43-A59A8EBDACA9}" type="presParOf" srcId="{7C6BE775-5910-4A35-8247-76ED47F8C1CC}" destId="{AE395A4B-97C6-4213-B7CE-C1419F004748}" srcOrd="5" destOrd="0" presId="urn:microsoft.com/office/officeart/2005/8/layout/cycle6"/>
    <dgm:cxn modelId="{CEC814DC-2617-4A62-BCEB-E6A5EE4C16B3}" type="presParOf" srcId="{7C6BE775-5910-4A35-8247-76ED47F8C1CC}" destId="{B3FBE117-4637-48B3-B853-E04CA809094B}" srcOrd="6" destOrd="0" presId="urn:microsoft.com/office/officeart/2005/8/layout/cycle6"/>
    <dgm:cxn modelId="{F2F72390-4F02-464B-BB4D-40340C8B26DA}" type="presParOf" srcId="{7C6BE775-5910-4A35-8247-76ED47F8C1CC}" destId="{3748F3EB-D384-494E-90D5-FC8DE35DE10A}" srcOrd="7" destOrd="0" presId="urn:microsoft.com/office/officeart/2005/8/layout/cycle6"/>
    <dgm:cxn modelId="{80AA7E28-0AE5-4604-9B5D-4A182D81A2CC}" type="presParOf" srcId="{7C6BE775-5910-4A35-8247-76ED47F8C1CC}" destId="{3E73FB38-AD14-4AEA-92B3-0EADAA921EB4}" srcOrd="8" destOrd="0" presId="urn:microsoft.com/office/officeart/2005/8/layout/cycle6"/>
    <dgm:cxn modelId="{5793E956-3558-4744-88DE-12E490DFC30E}" type="presParOf" srcId="{7C6BE775-5910-4A35-8247-76ED47F8C1CC}" destId="{BCAFF180-6469-4AED-8A6C-DFCD9133D2A7}" srcOrd="9" destOrd="0" presId="urn:microsoft.com/office/officeart/2005/8/layout/cycle6"/>
    <dgm:cxn modelId="{20CE7C36-52B2-4BE2-B2DC-8DC428FBDCCD}" type="presParOf" srcId="{7C6BE775-5910-4A35-8247-76ED47F8C1CC}" destId="{0A914654-97B6-45C7-8230-91F5D787668F}" srcOrd="10" destOrd="0" presId="urn:microsoft.com/office/officeart/2005/8/layout/cycle6"/>
    <dgm:cxn modelId="{2BAF20B2-7AD5-4E47-8E8E-65BD72268C3F}" type="presParOf" srcId="{7C6BE775-5910-4A35-8247-76ED47F8C1CC}" destId="{6BEDE3B9-3547-42DC-9CE6-85B38CF38A91}" srcOrd="11" destOrd="0" presId="urn:microsoft.com/office/officeart/2005/8/layout/cycle6"/>
    <dgm:cxn modelId="{234E9AC9-CF45-43B2-8F21-AC4E46EE6077}" type="presParOf" srcId="{7C6BE775-5910-4A35-8247-76ED47F8C1CC}" destId="{2583DB82-E6D0-4BC4-BCBE-D0A291FC3FB1}" srcOrd="12" destOrd="0" presId="urn:microsoft.com/office/officeart/2005/8/layout/cycle6"/>
    <dgm:cxn modelId="{F2BDD6A9-8756-4861-BCBF-AE5B4070F712}" type="presParOf" srcId="{7C6BE775-5910-4A35-8247-76ED47F8C1CC}" destId="{E5611C29-6C35-4263-88D0-7B8A2EAE088A}" srcOrd="13" destOrd="0" presId="urn:microsoft.com/office/officeart/2005/8/layout/cycle6"/>
    <dgm:cxn modelId="{BAE77911-8CA7-4F8B-8FB3-5E6F15C9E5A4}" type="presParOf" srcId="{7C6BE775-5910-4A35-8247-76ED47F8C1CC}" destId="{DD80BB54-5418-4F15-A5B8-E69A7D8EDD9F}" srcOrd="14" destOrd="0" presId="urn:microsoft.com/office/officeart/2005/8/layout/cycle6"/>
    <dgm:cxn modelId="{EF842BB1-C2B7-4A47-AA98-82D7734F0F4B}" type="presParOf" srcId="{7C6BE775-5910-4A35-8247-76ED47F8C1CC}" destId="{D2C602B8-D0BC-4C91-AB61-8F6BDFACF027}" srcOrd="15" destOrd="0" presId="urn:microsoft.com/office/officeart/2005/8/layout/cycle6"/>
    <dgm:cxn modelId="{79767127-AF4A-42ED-A618-A6A984F3CB31}" type="presParOf" srcId="{7C6BE775-5910-4A35-8247-76ED47F8C1CC}" destId="{047ABA1C-BB0B-4988-B7BB-99839A7AD992}" srcOrd="16" destOrd="0" presId="urn:microsoft.com/office/officeart/2005/8/layout/cycle6"/>
    <dgm:cxn modelId="{505EE086-AE5E-44B4-8091-58613FB975B5}" type="presParOf" srcId="{7C6BE775-5910-4A35-8247-76ED47F8C1CC}" destId="{A1AAF711-0AEA-42F7-9DCE-A136A76C1BDE}" srcOrd="17" destOrd="0" presId="urn:microsoft.com/office/officeart/2005/8/layout/cycle6"/>
    <dgm:cxn modelId="{1BD7361B-1247-47DD-B50E-BA099FCE93EF}" type="presParOf" srcId="{7C6BE775-5910-4A35-8247-76ED47F8C1CC}" destId="{1139E371-2ABF-4AB0-B9E7-5E0075432FC0}" srcOrd="18" destOrd="0" presId="urn:microsoft.com/office/officeart/2005/8/layout/cycle6"/>
    <dgm:cxn modelId="{FE841EBA-5FBB-4816-9946-E77BA4E7D996}" type="presParOf" srcId="{7C6BE775-5910-4A35-8247-76ED47F8C1CC}" destId="{7728FCFD-E89A-43AF-8321-AA15343E04C7}" srcOrd="19" destOrd="0" presId="urn:microsoft.com/office/officeart/2005/8/layout/cycle6"/>
    <dgm:cxn modelId="{3BA1AB6B-5EC9-44E5-B43D-AFD8643713AA}" type="presParOf" srcId="{7C6BE775-5910-4A35-8247-76ED47F8C1CC}" destId="{6B46D451-EA62-446B-8C16-23DF3093B686}" srcOrd="20" destOrd="0" presId="urn:microsoft.com/office/officeart/2005/8/layout/cycle6"/>
    <dgm:cxn modelId="{7300054C-36C5-499A-B1A1-791F44250210}" type="presParOf" srcId="{7C6BE775-5910-4A35-8247-76ED47F8C1CC}" destId="{33EDD670-E7C8-4D34-9B6C-5D72B01FDFF7}" srcOrd="21" destOrd="0" presId="urn:microsoft.com/office/officeart/2005/8/layout/cycle6"/>
    <dgm:cxn modelId="{48D923CC-8CA0-49B1-94FA-F1662871C158}" type="presParOf" srcId="{7C6BE775-5910-4A35-8247-76ED47F8C1CC}" destId="{AB98698C-EC0D-4B6B-A1A3-C14AD9C37731}" srcOrd="22" destOrd="0" presId="urn:microsoft.com/office/officeart/2005/8/layout/cycle6"/>
    <dgm:cxn modelId="{A85DF5D3-2762-489C-9B24-FA2152EBAC13}" type="presParOf" srcId="{7C6BE775-5910-4A35-8247-76ED47F8C1CC}" destId="{609D0BED-FC21-4CD7-89DB-1A31A1970FF5}" srcOrd="23" destOrd="0" presId="urn:microsoft.com/office/officeart/2005/8/layout/cycle6"/>
    <dgm:cxn modelId="{DB07C90A-B83C-4EEB-86FF-F2ACA6D66CE0}" type="presParOf" srcId="{7C6BE775-5910-4A35-8247-76ED47F8C1CC}" destId="{056643C5-292C-421F-95FB-E653FDADA1ED}" srcOrd="24" destOrd="0" presId="urn:microsoft.com/office/officeart/2005/8/layout/cycle6"/>
    <dgm:cxn modelId="{527F125C-A7C5-47C0-BECC-2D4732AC89A7}" type="presParOf" srcId="{7C6BE775-5910-4A35-8247-76ED47F8C1CC}" destId="{F8AB9D11-008E-4342-98B8-7961EFF94F28}" srcOrd="25" destOrd="0" presId="urn:microsoft.com/office/officeart/2005/8/layout/cycle6"/>
    <dgm:cxn modelId="{F804334F-89F1-4E1B-9000-7F0B844600D5}" type="presParOf" srcId="{7C6BE775-5910-4A35-8247-76ED47F8C1CC}" destId="{99FB4C0A-989D-4048-BBA1-5EA1379F750F}" srcOrd="26"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46195D-5F09-43ED-8928-C4549054992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F81EFC2-9591-4EE1-AF6A-929C2C1E72BF}">
      <dgm:prSet phldrT="[Text]"/>
      <dgm:spPr/>
      <dgm:t>
        <a:bodyPr/>
        <a:lstStyle/>
        <a:p>
          <a:r>
            <a:rPr lang="en-US" dirty="0"/>
            <a:t>September</a:t>
          </a:r>
        </a:p>
      </dgm:t>
    </dgm:pt>
    <dgm:pt modelId="{36DB6426-B7AD-45BE-A59E-E1A0C86AA06E}" type="parTrans" cxnId="{E8A1A548-993E-45D3-9B6C-F936BDED55D2}">
      <dgm:prSet/>
      <dgm:spPr/>
      <dgm:t>
        <a:bodyPr/>
        <a:lstStyle/>
        <a:p>
          <a:endParaRPr lang="en-US"/>
        </a:p>
      </dgm:t>
    </dgm:pt>
    <dgm:pt modelId="{7BC17A7E-E7FD-4CF9-A685-0A0B61DFDC61}" type="sibTrans" cxnId="{E8A1A548-993E-45D3-9B6C-F936BDED55D2}">
      <dgm:prSet/>
      <dgm:spPr/>
      <dgm:t>
        <a:bodyPr/>
        <a:lstStyle/>
        <a:p>
          <a:endParaRPr lang="en-US"/>
        </a:p>
      </dgm:t>
    </dgm:pt>
    <dgm:pt modelId="{DF977306-B46D-4F79-80B8-375DC2E9ECEE}">
      <dgm:prSet phldrT="[Text]"/>
      <dgm:spPr/>
      <dgm:t>
        <a:bodyPr/>
        <a:lstStyle/>
        <a:p>
          <a:r>
            <a:rPr lang="en-US" dirty="0"/>
            <a:t>December</a:t>
          </a:r>
        </a:p>
      </dgm:t>
    </dgm:pt>
    <dgm:pt modelId="{A1294E89-8441-470F-8753-9AFFB7F675FC}" type="parTrans" cxnId="{9545F964-5DED-4A31-9BB5-BE2A9E298ADB}">
      <dgm:prSet/>
      <dgm:spPr/>
      <dgm:t>
        <a:bodyPr/>
        <a:lstStyle/>
        <a:p>
          <a:endParaRPr lang="en-US"/>
        </a:p>
      </dgm:t>
    </dgm:pt>
    <dgm:pt modelId="{F88474C0-16DF-4A17-AF4C-CF46FE979BEF}" type="sibTrans" cxnId="{9545F964-5DED-4A31-9BB5-BE2A9E298ADB}">
      <dgm:prSet/>
      <dgm:spPr/>
      <dgm:t>
        <a:bodyPr/>
        <a:lstStyle/>
        <a:p>
          <a:endParaRPr lang="en-US"/>
        </a:p>
      </dgm:t>
    </dgm:pt>
    <dgm:pt modelId="{26461F45-47E5-426B-BE6F-D3973C4AE845}">
      <dgm:prSet phldrT="[Text]" custT="1"/>
      <dgm:spPr/>
      <dgm:t>
        <a:bodyPr/>
        <a:lstStyle/>
        <a:p>
          <a:r>
            <a:rPr lang="en-US" sz="1000" dirty="0"/>
            <a:t>Classroom counseling programs</a:t>
          </a:r>
        </a:p>
      </dgm:t>
    </dgm:pt>
    <dgm:pt modelId="{024CD1D5-9A07-4B13-B486-118F589C7A24}" type="parTrans" cxnId="{CA8A0CC7-767B-4301-8B75-D9C1479B7A2F}">
      <dgm:prSet/>
      <dgm:spPr/>
      <dgm:t>
        <a:bodyPr/>
        <a:lstStyle/>
        <a:p>
          <a:endParaRPr lang="en-US"/>
        </a:p>
      </dgm:t>
    </dgm:pt>
    <dgm:pt modelId="{520758F8-A9DE-49CE-8FB5-EE140492D837}" type="sibTrans" cxnId="{CA8A0CC7-767B-4301-8B75-D9C1479B7A2F}">
      <dgm:prSet/>
      <dgm:spPr/>
      <dgm:t>
        <a:bodyPr/>
        <a:lstStyle/>
        <a:p>
          <a:endParaRPr lang="en-US"/>
        </a:p>
      </dgm:t>
    </dgm:pt>
    <dgm:pt modelId="{9AE64416-0F1B-4013-AAF1-8DDC060746D7}">
      <dgm:prSet phldrT="[Text]"/>
      <dgm:spPr/>
      <dgm:t>
        <a:bodyPr/>
        <a:lstStyle/>
        <a:p>
          <a:r>
            <a:rPr lang="en-US" dirty="0"/>
            <a:t>January</a:t>
          </a:r>
        </a:p>
      </dgm:t>
    </dgm:pt>
    <dgm:pt modelId="{865EA1E6-683E-40D2-B578-AD8C63DB45E6}" type="parTrans" cxnId="{2F67996E-D50D-41F3-991F-02011F0FC607}">
      <dgm:prSet/>
      <dgm:spPr/>
      <dgm:t>
        <a:bodyPr/>
        <a:lstStyle/>
        <a:p>
          <a:endParaRPr lang="en-US"/>
        </a:p>
      </dgm:t>
    </dgm:pt>
    <dgm:pt modelId="{491C8AFF-49E1-41E1-8A86-B18AE8F5D468}" type="sibTrans" cxnId="{2F67996E-D50D-41F3-991F-02011F0FC607}">
      <dgm:prSet/>
      <dgm:spPr/>
      <dgm:t>
        <a:bodyPr/>
        <a:lstStyle/>
        <a:p>
          <a:endParaRPr lang="en-US"/>
        </a:p>
      </dgm:t>
    </dgm:pt>
    <dgm:pt modelId="{38321CE8-83EE-47B2-A108-9B4126D4601B}">
      <dgm:prSet phldrT="[Text]" custT="1"/>
      <dgm:spPr/>
      <dgm:t>
        <a:bodyPr/>
        <a:lstStyle/>
        <a:p>
          <a:r>
            <a:rPr lang="en-US" sz="1000" dirty="0"/>
            <a:t>Classroom counseling programs</a:t>
          </a:r>
        </a:p>
      </dgm:t>
    </dgm:pt>
    <dgm:pt modelId="{BAE3BC36-527D-47C9-9DD9-184DB98DA584}" type="parTrans" cxnId="{DB0E0AC6-BDE1-442D-B004-B9EE54FB1149}">
      <dgm:prSet/>
      <dgm:spPr/>
      <dgm:t>
        <a:bodyPr/>
        <a:lstStyle/>
        <a:p>
          <a:endParaRPr lang="en-US"/>
        </a:p>
      </dgm:t>
    </dgm:pt>
    <dgm:pt modelId="{11B24855-71FF-4AE4-998A-F224D80CDF7F}" type="sibTrans" cxnId="{DB0E0AC6-BDE1-442D-B004-B9EE54FB1149}">
      <dgm:prSet/>
      <dgm:spPr/>
      <dgm:t>
        <a:bodyPr/>
        <a:lstStyle/>
        <a:p>
          <a:endParaRPr lang="en-US"/>
        </a:p>
      </dgm:t>
    </dgm:pt>
    <dgm:pt modelId="{9F35ED53-5F9C-4683-9A01-D361EE94380B}">
      <dgm:prSet phldrT="[Text]"/>
      <dgm:spPr/>
      <dgm:t>
        <a:bodyPr/>
        <a:lstStyle/>
        <a:p>
          <a:pPr algn="ctr"/>
          <a:r>
            <a:rPr lang="en-US" dirty="0"/>
            <a:t>November</a:t>
          </a:r>
        </a:p>
      </dgm:t>
    </dgm:pt>
    <dgm:pt modelId="{AAAE3637-6B7D-42CB-B8A5-A1D80E9E0871}" type="parTrans" cxnId="{B29705EB-EA81-4070-8D4F-111E5CCE7B7C}">
      <dgm:prSet/>
      <dgm:spPr/>
      <dgm:t>
        <a:bodyPr/>
        <a:lstStyle/>
        <a:p>
          <a:endParaRPr lang="en-US"/>
        </a:p>
      </dgm:t>
    </dgm:pt>
    <dgm:pt modelId="{57BCFB5E-59A4-47B9-986B-A778EBD17278}" type="sibTrans" cxnId="{B29705EB-EA81-4070-8D4F-111E5CCE7B7C}">
      <dgm:prSet/>
      <dgm:spPr/>
      <dgm:t>
        <a:bodyPr/>
        <a:lstStyle/>
        <a:p>
          <a:endParaRPr lang="en-US"/>
        </a:p>
      </dgm:t>
    </dgm:pt>
    <dgm:pt modelId="{BED82FD7-0532-407B-8FA1-516EAC504708}">
      <dgm:prSet phldrT="[Text]"/>
      <dgm:spPr/>
      <dgm:t>
        <a:bodyPr/>
        <a:lstStyle/>
        <a:p>
          <a:r>
            <a:rPr lang="en-US" dirty="0"/>
            <a:t>October</a:t>
          </a:r>
        </a:p>
      </dgm:t>
    </dgm:pt>
    <dgm:pt modelId="{F84F2C26-C5B9-43E4-959E-DFCBB7137F17}" type="parTrans" cxnId="{351F5C37-BD83-4BC7-BD52-5DE1096221A2}">
      <dgm:prSet/>
      <dgm:spPr/>
      <dgm:t>
        <a:bodyPr/>
        <a:lstStyle/>
        <a:p>
          <a:endParaRPr lang="en-US"/>
        </a:p>
      </dgm:t>
    </dgm:pt>
    <dgm:pt modelId="{6DC7A246-107D-4C72-A4CC-8C38F6BAC2C0}" type="sibTrans" cxnId="{351F5C37-BD83-4BC7-BD52-5DE1096221A2}">
      <dgm:prSet/>
      <dgm:spPr/>
      <dgm:t>
        <a:bodyPr/>
        <a:lstStyle/>
        <a:p>
          <a:endParaRPr lang="en-US"/>
        </a:p>
      </dgm:t>
    </dgm:pt>
    <dgm:pt modelId="{4F92F158-2FCC-49AD-A6C6-42445BA40B47}">
      <dgm:prSet phldrT="[Text]" custT="1"/>
      <dgm:spPr/>
      <dgm:t>
        <a:bodyPr/>
        <a:lstStyle/>
        <a:p>
          <a:r>
            <a:rPr lang="en-US" sz="1000" dirty="0"/>
            <a:t>Code of conduct</a:t>
          </a:r>
        </a:p>
      </dgm:t>
    </dgm:pt>
    <dgm:pt modelId="{68875EE7-0A2D-4A01-A94A-FF85371225F7}" type="parTrans" cxnId="{941110D2-665B-4BFC-94FF-B8891D165A85}">
      <dgm:prSet/>
      <dgm:spPr/>
      <dgm:t>
        <a:bodyPr/>
        <a:lstStyle/>
        <a:p>
          <a:endParaRPr lang="en-US"/>
        </a:p>
      </dgm:t>
    </dgm:pt>
    <dgm:pt modelId="{9E73400E-81C8-4301-A4E1-E0ED873E6EB0}" type="sibTrans" cxnId="{941110D2-665B-4BFC-94FF-B8891D165A85}">
      <dgm:prSet/>
      <dgm:spPr/>
      <dgm:t>
        <a:bodyPr/>
        <a:lstStyle/>
        <a:p>
          <a:endParaRPr lang="en-US"/>
        </a:p>
      </dgm:t>
    </dgm:pt>
    <dgm:pt modelId="{CCB8C0E3-A897-4C7C-A1B5-AE0E5E5F2C1B}">
      <dgm:prSet custT="1"/>
      <dgm:spPr/>
      <dgm:t>
        <a:bodyPr/>
        <a:lstStyle/>
        <a:p>
          <a:r>
            <a:rPr lang="en-US" sz="1000" dirty="0"/>
            <a:t>Classroom</a:t>
          </a:r>
          <a:r>
            <a:rPr lang="en-US" sz="1100" dirty="0"/>
            <a:t> counseling</a:t>
          </a:r>
        </a:p>
      </dgm:t>
    </dgm:pt>
    <dgm:pt modelId="{2D777E88-A791-40CC-B790-097FBF509044}" type="parTrans" cxnId="{E05DDFBD-536C-4945-B502-3B32B26D3247}">
      <dgm:prSet/>
      <dgm:spPr/>
      <dgm:t>
        <a:bodyPr/>
        <a:lstStyle/>
        <a:p>
          <a:endParaRPr lang="en-US"/>
        </a:p>
      </dgm:t>
    </dgm:pt>
    <dgm:pt modelId="{E655B7F3-9D9F-43BE-B3B4-E2E59A3A2578}" type="sibTrans" cxnId="{E05DDFBD-536C-4945-B502-3B32B26D3247}">
      <dgm:prSet/>
      <dgm:spPr/>
      <dgm:t>
        <a:bodyPr/>
        <a:lstStyle/>
        <a:p>
          <a:endParaRPr lang="en-US"/>
        </a:p>
      </dgm:t>
    </dgm:pt>
    <dgm:pt modelId="{377C542A-30AC-49F7-99ED-142EA928AF2B}">
      <dgm:prSet phldrT="[Text]" custT="1"/>
      <dgm:spPr/>
      <dgm:t>
        <a:bodyPr/>
        <a:lstStyle/>
        <a:p>
          <a:r>
            <a:rPr lang="en-US" sz="1000" dirty="0"/>
            <a:t>Articulation programs</a:t>
          </a:r>
        </a:p>
      </dgm:t>
    </dgm:pt>
    <dgm:pt modelId="{3E0FDB70-D47C-455D-9D09-741CB9A1A328}" type="parTrans" cxnId="{819C0810-FD37-4668-8511-6510F72107D6}">
      <dgm:prSet/>
      <dgm:spPr/>
      <dgm:t>
        <a:bodyPr/>
        <a:lstStyle/>
        <a:p>
          <a:endParaRPr lang="en-US"/>
        </a:p>
      </dgm:t>
    </dgm:pt>
    <dgm:pt modelId="{3DEED216-5884-43F6-AF01-AA2C7124309C}" type="sibTrans" cxnId="{819C0810-FD37-4668-8511-6510F72107D6}">
      <dgm:prSet/>
      <dgm:spPr/>
      <dgm:t>
        <a:bodyPr/>
        <a:lstStyle/>
        <a:p>
          <a:endParaRPr lang="en-US"/>
        </a:p>
      </dgm:t>
    </dgm:pt>
    <dgm:pt modelId="{C5E61EFE-3B2A-46CF-A55E-590EE7C29E23}">
      <dgm:prSet phldrT="[Text]" custT="1"/>
      <dgm:spPr/>
      <dgm:t>
        <a:bodyPr/>
        <a:lstStyle/>
        <a:p>
          <a:endParaRPr lang="en-US" sz="1400" dirty="0"/>
        </a:p>
      </dgm:t>
    </dgm:pt>
    <dgm:pt modelId="{5F882CC7-5650-411A-965D-568DBFA64D7B}" type="parTrans" cxnId="{0EDEFE47-47C5-4160-8AB5-F537B278068E}">
      <dgm:prSet/>
      <dgm:spPr/>
      <dgm:t>
        <a:bodyPr/>
        <a:lstStyle/>
        <a:p>
          <a:endParaRPr lang="en-US"/>
        </a:p>
      </dgm:t>
    </dgm:pt>
    <dgm:pt modelId="{686723ED-FD3E-4B82-B5A6-787AE78BFF9A}" type="sibTrans" cxnId="{0EDEFE47-47C5-4160-8AB5-F537B278068E}">
      <dgm:prSet/>
      <dgm:spPr/>
      <dgm:t>
        <a:bodyPr/>
        <a:lstStyle/>
        <a:p>
          <a:endParaRPr lang="en-US"/>
        </a:p>
      </dgm:t>
    </dgm:pt>
    <dgm:pt modelId="{9EFE732D-A79D-416A-BCA7-DEEEE4C8AC85}">
      <dgm:prSet phldrT="[Text]" custT="1"/>
      <dgm:spPr/>
      <dgm:t>
        <a:bodyPr/>
        <a:lstStyle/>
        <a:p>
          <a:r>
            <a:rPr lang="en-US" sz="1000" dirty="0"/>
            <a:t>Back-to-School Night</a:t>
          </a:r>
        </a:p>
      </dgm:t>
    </dgm:pt>
    <dgm:pt modelId="{F1BF43D9-04C9-4E97-B627-B1675392A48E}" type="parTrans" cxnId="{91DC8C83-09A1-4D1C-BFA7-D870BD1D0631}">
      <dgm:prSet/>
      <dgm:spPr/>
      <dgm:t>
        <a:bodyPr/>
        <a:lstStyle/>
        <a:p>
          <a:endParaRPr lang="en-US"/>
        </a:p>
      </dgm:t>
    </dgm:pt>
    <dgm:pt modelId="{261E704D-DEFB-4048-B09D-21A7CEF8FA9B}" type="sibTrans" cxnId="{91DC8C83-09A1-4D1C-BFA7-D870BD1D0631}">
      <dgm:prSet/>
      <dgm:spPr/>
      <dgm:t>
        <a:bodyPr/>
        <a:lstStyle/>
        <a:p>
          <a:endParaRPr lang="en-US"/>
        </a:p>
      </dgm:t>
    </dgm:pt>
    <dgm:pt modelId="{68D2C5FA-7274-4D4A-AF36-D8DB489AC091}">
      <dgm:prSet custT="1"/>
      <dgm:spPr/>
      <dgm:t>
        <a:bodyPr/>
        <a:lstStyle/>
        <a:p>
          <a:r>
            <a:rPr lang="en-US" sz="1100" dirty="0"/>
            <a:t>Sensitivity and Bullying programs</a:t>
          </a:r>
        </a:p>
      </dgm:t>
    </dgm:pt>
    <dgm:pt modelId="{855F25F7-BDF4-4B1E-BEF1-9162E1178E6F}" type="parTrans" cxnId="{DB2A64FA-9726-4E82-82F6-7621DF1FB609}">
      <dgm:prSet/>
      <dgm:spPr/>
      <dgm:t>
        <a:bodyPr/>
        <a:lstStyle/>
        <a:p>
          <a:endParaRPr lang="en-US"/>
        </a:p>
      </dgm:t>
    </dgm:pt>
    <dgm:pt modelId="{234F5344-63D6-461F-8CDC-CC784D3508CC}" type="sibTrans" cxnId="{DB2A64FA-9726-4E82-82F6-7621DF1FB609}">
      <dgm:prSet/>
      <dgm:spPr/>
      <dgm:t>
        <a:bodyPr/>
        <a:lstStyle/>
        <a:p>
          <a:endParaRPr lang="en-US"/>
        </a:p>
      </dgm:t>
    </dgm:pt>
    <dgm:pt modelId="{337AD2BE-17FD-4C60-866A-ED615C4A311A}">
      <dgm:prSet phldrT="[Text]" custT="1"/>
      <dgm:spPr/>
      <dgm:t>
        <a:bodyPr/>
        <a:lstStyle/>
        <a:p>
          <a:r>
            <a:rPr lang="en-US" sz="1000" dirty="0"/>
            <a:t>Parent/Teacher Conferences</a:t>
          </a:r>
        </a:p>
      </dgm:t>
    </dgm:pt>
    <dgm:pt modelId="{713E11C4-CA79-47BC-9003-EA9DAE8928D9}" type="parTrans" cxnId="{EEFB417C-6668-49C8-9862-8F841A2C3F36}">
      <dgm:prSet/>
      <dgm:spPr/>
      <dgm:t>
        <a:bodyPr/>
        <a:lstStyle/>
        <a:p>
          <a:endParaRPr lang="en-US"/>
        </a:p>
      </dgm:t>
    </dgm:pt>
    <dgm:pt modelId="{421642A3-A9D7-4644-88D2-2D9084F7E4BE}" type="sibTrans" cxnId="{EEFB417C-6668-49C8-9862-8F841A2C3F36}">
      <dgm:prSet/>
      <dgm:spPr/>
      <dgm:t>
        <a:bodyPr/>
        <a:lstStyle/>
        <a:p>
          <a:endParaRPr lang="en-US"/>
        </a:p>
      </dgm:t>
    </dgm:pt>
    <dgm:pt modelId="{52BEA0B3-6B1B-480E-8A66-4FEE3C05ECDD}">
      <dgm:prSet phldrT="[Text]" custT="1"/>
      <dgm:spPr/>
      <dgm:t>
        <a:bodyPr/>
        <a:lstStyle/>
        <a:p>
          <a:endParaRPr lang="en-US" sz="1400" dirty="0"/>
        </a:p>
      </dgm:t>
    </dgm:pt>
    <dgm:pt modelId="{D671C326-D397-4BB7-94C9-CCB8985D6CBB}" type="parTrans" cxnId="{FE479463-1892-48F3-AB55-6304A0842DC5}">
      <dgm:prSet/>
      <dgm:spPr/>
      <dgm:t>
        <a:bodyPr/>
        <a:lstStyle/>
        <a:p>
          <a:endParaRPr lang="en-US"/>
        </a:p>
      </dgm:t>
    </dgm:pt>
    <dgm:pt modelId="{B969B02B-04AF-48D1-9DEF-B703BEBCD287}" type="sibTrans" cxnId="{FE479463-1892-48F3-AB55-6304A0842DC5}">
      <dgm:prSet/>
      <dgm:spPr/>
      <dgm:t>
        <a:bodyPr/>
        <a:lstStyle/>
        <a:p>
          <a:endParaRPr lang="en-US"/>
        </a:p>
      </dgm:t>
    </dgm:pt>
    <dgm:pt modelId="{B9789007-AF0E-480F-B971-0FF21EF0549A}">
      <dgm:prSet custT="1"/>
      <dgm:spPr/>
      <dgm:t>
        <a:bodyPr/>
        <a:lstStyle/>
        <a:p>
          <a:r>
            <a:rPr lang="en-US" sz="1000" dirty="0"/>
            <a:t>Classroom counseling programs</a:t>
          </a:r>
        </a:p>
      </dgm:t>
    </dgm:pt>
    <dgm:pt modelId="{B7E01944-5575-48B2-970F-8CA36051BF8C}" type="parTrans" cxnId="{E1CB5676-E163-4DF5-B98E-0CC44B21C952}">
      <dgm:prSet/>
      <dgm:spPr/>
      <dgm:t>
        <a:bodyPr/>
        <a:lstStyle/>
        <a:p>
          <a:endParaRPr lang="en-US"/>
        </a:p>
      </dgm:t>
    </dgm:pt>
    <dgm:pt modelId="{7BAA0153-F442-4E1F-A474-2D8C0FACCC6B}" type="sibTrans" cxnId="{E1CB5676-E163-4DF5-B98E-0CC44B21C952}">
      <dgm:prSet/>
      <dgm:spPr/>
      <dgm:t>
        <a:bodyPr/>
        <a:lstStyle/>
        <a:p>
          <a:endParaRPr lang="en-US"/>
        </a:p>
      </dgm:t>
    </dgm:pt>
    <dgm:pt modelId="{309F5437-8D8D-4326-831D-9BF69953B328}">
      <dgm:prSet custT="1"/>
      <dgm:spPr/>
      <dgm:t>
        <a:bodyPr/>
        <a:lstStyle/>
        <a:p>
          <a:r>
            <a:rPr lang="en-US" sz="1000" dirty="0"/>
            <a:t>Data Collection meetings</a:t>
          </a:r>
        </a:p>
      </dgm:t>
    </dgm:pt>
    <dgm:pt modelId="{AA39799A-64F4-4D31-856C-80BE91739393}" type="parTrans" cxnId="{BB11B899-2EF9-441A-901F-46D490D4D6FA}">
      <dgm:prSet/>
      <dgm:spPr/>
      <dgm:t>
        <a:bodyPr/>
        <a:lstStyle/>
        <a:p>
          <a:endParaRPr lang="en-US"/>
        </a:p>
      </dgm:t>
    </dgm:pt>
    <dgm:pt modelId="{135CE2AA-A41D-41A0-8B05-53F8E691A33A}" type="sibTrans" cxnId="{BB11B899-2EF9-441A-901F-46D490D4D6FA}">
      <dgm:prSet/>
      <dgm:spPr/>
      <dgm:t>
        <a:bodyPr/>
        <a:lstStyle/>
        <a:p>
          <a:endParaRPr lang="en-US"/>
        </a:p>
      </dgm:t>
    </dgm:pt>
    <dgm:pt modelId="{A6809604-11F9-4AFF-B558-C4E7A99976D9}">
      <dgm:prSet phldrT="[Text]" custT="1"/>
      <dgm:spPr/>
      <dgm:t>
        <a:bodyPr/>
        <a:lstStyle/>
        <a:p>
          <a:r>
            <a:rPr lang="en-US" sz="1000" dirty="0"/>
            <a:t>Sensitivity Programs</a:t>
          </a:r>
        </a:p>
      </dgm:t>
    </dgm:pt>
    <dgm:pt modelId="{2BEF75A1-B361-4BC6-B9AA-35C0CDEDF749}" type="parTrans" cxnId="{B5C28D95-EEE1-47F1-88D0-5BD79FBC4E23}">
      <dgm:prSet/>
      <dgm:spPr/>
      <dgm:t>
        <a:bodyPr/>
        <a:lstStyle/>
        <a:p>
          <a:endParaRPr lang="en-US"/>
        </a:p>
      </dgm:t>
    </dgm:pt>
    <dgm:pt modelId="{3F388D5B-3915-4203-A665-F3B144FD7744}" type="sibTrans" cxnId="{B5C28D95-EEE1-47F1-88D0-5BD79FBC4E23}">
      <dgm:prSet/>
      <dgm:spPr/>
      <dgm:t>
        <a:bodyPr/>
        <a:lstStyle/>
        <a:p>
          <a:endParaRPr lang="en-US"/>
        </a:p>
      </dgm:t>
    </dgm:pt>
    <dgm:pt modelId="{080D8D93-F77B-4EA2-AF01-BE6E548DB159}">
      <dgm:prSet phldrT="[Text]" custT="1"/>
      <dgm:spPr/>
      <dgm:t>
        <a:bodyPr/>
        <a:lstStyle/>
        <a:p>
          <a:r>
            <a:rPr lang="en-US" sz="1000" dirty="0"/>
            <a:t>Revisit Bullying Programs</a:t>
          </a:r>
        </a:p>
      </dgm:t>
    </dgm:pt>
    <dgm:pt modelId="{0DC7F318-2BAA-4C4F-AA8A-EEB81A185646}" type="parTrans" cxnId="{77530098-7B80-45DB-A29A-EEFDEBE7BD80}">
      <dgm:prSet/>
      <dgm:spPr/>
      <dgm:t>
        <a:bodyPr/>
        <a:lstStyle/>
        <a:p>
          <a:endParaRPr lang="en-US"/>
        </a:p>
      </dgm:t>
    </dgm:pt>
    <dgm:pt modelId="{F344A50A-6AE1-41E6-B4DC-31561C78470C}" type="sibTrans" cxnId="{77530098-7B80-45DB-A29A-EEFDEBE7BD80}">
      <dgm:prSet/>
      <dgm:spPr/>
      <dgm:t>
        <a:bodyPr/>
        <a:lstStyle/>
        <a:p>
          <a:endParaRPr lang="en-US"/>
        </a:p>
      </dgm:t>
    </dgm:pt>
    <dgm:pt modelId="{90E3CD84-FAD9-463C-9E96-0BEF311BF202}" type="pres">
      <dgm:prSet presAssocID="{4946195D-5F09-43ED-8928-C45490549926}" presName="Name0" presStyleCnt="0">
        <dgm:presLayoutVars>
          <dgm:dir/>
          <dgm:animLvl val="lvl"/>
          <dgm:resizeHandles val="exact"/>
        </dgm:presLayoutVars>
      </dgm:prSet>
      <dgm:spPr/>
    </dgm:pt>
    <dgm:pt modelId="{CDF5067F-7B0B-4449-B3FE-7E0B9EB6F662}" type="pres">
      <dgm:prSet presAssocID="{6F81EFC2-9591-4EE1-AF6A-929C2C1E72BF}" presName="composite" presStyleCnt="0"/>
      <dgm:spPr/>
    </dgm:pt>
    <dgm:pt modelId="{EDE8E491-2D67-4A82-83CA-0BBF5F91CB40}" type="pres">
      <dgm:prSet presAssocID="{6F81EFC2-9591-4EE1-AF6A-929C2C1E72BF}" presName="parTx" presStyleLbl="alignNode1" presStyleIdx="0" presStyleCnt="5">
        <dgm:presLayoutVars>
          <dgm:chMax val="0"/>
          <dgm:chPref val="0"/>
          <dgm:bulletEnabled val="1"/>
        </dgm:presLayoutVars>
      </dgm:prSet>
      <dgm:spPr/>
    </dgm:pt>
    <dgm:pt modelId="{24EFBC86-7233-4B73-81A4-BD0CBF26CF9E}" type="pres">
      <dgm:prSet presAssocID="{6F81EFC2-9591-4EE1-AF6A-929C2C1E72BF}" presName="desTx" presStyleLbl="alignAccFollowNode1" presStyleIdx="0" presStyleCnt="5">
        <dgm:presLayoutVars>
          <dgm:bulletEnabled val="1"/>
        </dgm:presLayoutVars>
      </dgm:prSet>
      <dgm:spPr/>
    </dgm:pt>
    <dgm:pt modelId="{93C4E799-8D27-4CDB-83A5-B9BC8678214A}" type="pres">
      <dgm:prSet presAssocID="{7BC17A7E-E7FD-4CF9-A685-0A0B61DFDC61}" presName="space" presStyleCnt="0"/>
      <dgm:spPr/>
    </dgm:pt>
    <dgm:pt modelId="{AF8299AA-5BE8-436A-AD60-DFB42EDFC942}" type="pres">
      <dgm:prSet presAssocID="{BED82FD7-0532-407B-8FA1-516EAC504708}" presName="composite" presStyleCnt="0"/>
      <dgm:spPr/>
    </dgm:pt>
    <dgm:pt modelId="{F740ACE2-3999-4CC1-9EAF-6D8D02595584}" type="pres">
      <dgm:prSet presAssocID="{BED82FD7-0532-407B-8FA1-516EAC504708}" presName="parTx" presStyleLbl="alignNode1" presStyleIdx="1" presStyleCnt="5">
        <dgm:presLayoutVars>
          <dgm:chMax val="0"/>
          <dgm:chPref val="0"/>
          <dgm:bulletEnabled val="1"/>
        </dgm:presLayoutVars>
      </dgm:prSet>
      <dgm:spPr/>
    </dgm:pt>
    <dgm:pt modelId="{51EA51BF-067A-4B46-A89D-59C53F405B34}" type="pres">
      <dgm:prSet presAssocID="{BED82FD7-0532-407B-8FA1-516EAC504708}" presName="desTx" presStyleLbl="alignAccFollowNode1" presStyleIdx="1" presStyleCnt="5">
        <dgm:presLayoutVars>
          <dgm:bulletEnabled val="1"/>
        </dgm:presLayoutVars>
      </dgm:prSet>
      <dgm:spPr/>
    </dgm:pt>
    <dgm:pt modelId="{32CF3511-4DE5-4920-AF99-96D71131D1A8}" type="pres">
      <dgm:prSet presAssocID="{6DC7A246-107D-4C72-A4CC-8C38F6BAC2C0}" presName="space" presStyleCnt="0"/>
      <dgm:spPr/>
    </dgm:pt>
    <dgm:pt modelId="{DC1B1D13-F232-4723-AD4F-8CC24366E90F}" type="pres">
      <dgm:prSet presAssocID="{9F35ED53-5F9C-4683-9A01-D361EE94380B}" presName="composite" presStyleCnt="0"/>
      <dgm:spPr/>
    </dgm:pt>
    <dgm:pt modelId="{7DE9A773-FA2B-40D0-B075-C154330C5C3D}" type="pres">
      <dgm:prSet presAssocID="{9F35ED53-5F9C-4683-9A01-D361EE94380B}" presName="parTx" presStyleLbl="alignNode1" presStyleIdx="2" presStyleCnt="5" custScaleY="119190" custLinFactNeighborX="-4561" custLinFactNeighborY="3525">
        <dgm:presLayoutVars>
          <dgm:chMax val="0"/>
          <dgm:chPref val="0"/>
          <dgm:bulletEnabled val="1"/>
        </dgm:presLayoutVars>
      </dgm:prSet>
      <dgm:spPr/>
    </dgm:pt>
    <dgm:pt modelId="{E6A5F1BC-FC73-4350-8254-650B59A23444}" type="pres">
      <dgm:prSet presAssocID="{9F35ED53-5F9C-4683-9A01-D361EE94380B}" presName="desTx" presStyleLbl="alignAccFollowNode1" presStyleIdx="2" presStyleCnt="5" custLinFactNeighborX="-4561" custLinFactNeighborY="-6219">
        <dgm:presLayoutVars>
          <dgm:bulletEnabled val="1"/>
        </dgm:presLayoutVars>
      </dgm:prSet>
      <dgm:spPr/>
    </dgm:pt>
    <dgm:pt modelId="{F29B5BF3-04B6-491D-A6BE-BA72CD667317}" type="pres">
      <dgm:prSet presAssocID="{57BCFB5E-59A4-47B9-986B-A778EBD17278}" presName="space" presStyleCnt="0"/>
      <dgm:spPr/>
    </dgm:pt>
    <dgm:pt modelId="{ADAACDAA-72C3-45A6-BE2E-324D88D233DA}" type="pres">
      <dgm:prSet presAssocID="{DF977306-B46D-4F79-80B8-375DC2E9ECEE}" presName="composite" presStyleCnt="0"/>
      <dgm:spPr/>
    </dgm:pt>
    <dgm:pt modelId="{8B68B29C-9C5B-4C72-9450-99E1ABFE866C}" type="pres">
      <dgm:prSet presAssocID="{DF977306-B46D-4F79-80B8-375DC2E9ECEE}" presName="parTx" presStyleLbl="alignNode1" presStyleIdx="3" presStyleCnt="5">
        <dgm:presLayoutVars>
          <dgm:chMax val="0"/>
          <dgm:chPref val="0"/>
          <dgm:bulletEnabled val="1"/>
        </dgm:presLayoutVars>
      </dgm:prSet>
      <dgm:spPr/>
    </dgm:pt>
    <dgm:pt modelId="{6472C664-AB32-4868-8D41-988B09D59F08}" type="pres">
      <dgm:prSet presAssocID="{DF977306-B46D-4F79-80B8-375DC2E9ECEE}" presName="desTx" presStyleLbl="alignAccFollowNode1" presStyleIdx="3" presStyleCnt="5">
        <dgm:presLayoutVars>
          <dgm:bulletEnabled val="1"/>
        </dgm:presLayoutVars>
      </dgm:prSet>
      <dgm:spPr/>
    </dgm:pt>
    <dgm:pt modelId="{7DBB43F2-5923-4206-8EFE-BBCFF2E2FD5F}" type="pres">
      <dgm:prSet presAssocID="{F88474C0-16DF-4A17-AF4C-CF46FE979BEF}" presName="space" presStyleCnt="0"/>
      <dgm:spPr/>
    </dgm:pt>
    <dgm:pt modelId="{BF416AB3-8B39-47D8-A312-5B26A3FEAC6C}" type="pres">
      <dgm:prSet presAssocID="{9AE64416-0F1B-4013-AAF1-8DDC060746D7}" presName="composite" presStyleCnt="0"/>
      <dgm:spPr/>
    </dgm:pt>
    <dgm:pt modelId="{EF170E41-391C-4E28-8D93-2FE8D7B2BB10}" type="pres">
      <dgm:prSet presAssocID="{9AE64416-0F1B-4013-AAF1-8DDC060746D7}" presName="parTx" presStyleLbl="alignNode1" presStyleIdx="4" presStyleCnt="5">
        <dgm:presLayoutVars>
          <dgm:chMax val="0"/>
          <dgm:chPref val="0"/>
          <dgm:bulletEnabled val="1"/>
        </dgm:presLayoutVars>
      </dgm:prSet>
      <dgm:spPr/>
    </dgm:pt>
    <dgm:pt modelId="{A33F8B3D-6C33-49F4-8154-1F7D65663D74}" type="pres">
      <dgm:prSet presAssocID="{9AE64416-0F1B-4013-AAF1-8DDC060746D7}" presName="desTx" presStyleLbl="alignAccFollowNode1" presStyleIdx="4" presStyleCnt="5">
        <dgm:presLayoutVars>
          <dgm:bulletEnabled val="1"/>
        </dgm:presLayoutVars>
      </dgm:prSet>
      <dgm:spPr/>
    </dgm:pt>
  </dgm:ptLst>
  <dgm:cxnLst>
    <dgm:cxn modelId="{20DA3D07-3F41-4984-A903-C0AABDB073F3}" type="presOf" srcId="{CCB8C0E3-A897-4C7C-A1B5-AE0E5E5F2C1B}" destId="{51EA51BF-067A-4B46-A89D-59C53F405B34}" srcOrd="0" destOrd="0" presId="urn:microsoft.com/office/officeart/2005/8/layout/hList1"/>
    <dgm:cxn modelId="{819C0810-FD37-4668-8511-6510F72107D6}" srcId="{6F81EFC2-9591-4EE1-AF6A-929C2C1E72BF}" destId="{377C542A-30AC-49F7-99ED-142EA928AF2B}" srcOrd="1" destOrd="0" parTransId="{3E0FDB70-D47C-455D-9D09-741CB9A1A328}" sibTransId="{3DEED216-5884-43F6-AF01-AA2C7124309C}"/>
    <dgm:cxn modelId="{15D7172F-B78B-4F6E-A63A-7DFA724DC327}" type="presOf" srcId="{9F35ED53-5F9C-4683-9A01-D361EE94380B}" destId="{7DE9A773-FA2B-40D0-B075-C154330C5C3D}" srcOrd="0" destOrd="0" presId="urn:microsoft.com/office/officeart/2005/8/layout/hList1"/>
    <dgm:cxn modelId="{BC963430-F428-4FAA-9687-AC1286B3B651}" type="presOf" srcId="{4F92F158-2FCC-49AD-A6C6-42445BA40B47}" destId="{24EFBC86-7233-4B73-81A4-BD0CBF26CF9E}" srcOrd="0" destOrd="0" presId="urn:microsoft.com/office/officeart/2005/8/layout/hList1"/>
    <dgm:cxn modelId="{A360DF31-68B2-4238-84D4-3F8F233DBE53}" type="presOf" srcId="{080D8D93-F77B-4EA2-AF01-BE6E548DB159}" destId="{A33F8B3D-6C33-49F4-8154-1F7D65663D74}" srcOrd="0" destOrd="1" presId="urn:microsoft.com/office/officeart/2005/8/layout/hList1"/>
    <dgm:cxn modelId="{351F5C37-BD83-4BC7-BD52-5DE1096221A2}" srcId="{4946195D-5F09-43ED-8928-C45490549926}" destId="{BED82FD7-0532-407B-8FA1-516EAC504708}" srcOrd="1" destOrd="0" parTransId="{F84F2C26-C5B9-43E4-959E-DFCBB7137F17}" sibTransId="{6DC7A246-107D-4C72-A4CC-8C38F6BAC2C0}"/>
    <dgm:cxn modelId="{1FE56E39-CB3D-4BCA-A491-2131B1A7496E}" type="presOf" srcId="{309F5437-8D8D-4326-831D-9BF69953B328}" destId="{E6A5F1BC-FC73-4350-8254-650B59A23444}" srcOrd="0" destOrd="1" presId="urn:microsoft.com/office/officeart/2005/8/layout/hList1"/>
    <dgm:cxn modelId="{FE479463-1892-48F3-AB55-6304A0842DC5}" srcId="{6F81EFC2-9591-4EE1-AF6A-929C2C1E72BF}" destId="{52BEA0B3-6B1B-480E-8A66-4FEE3C05ECDD}" srcOrd="4" destOrd="0" parTransId="{D671C326-D397-4BB7-94C9-CCB8985D6CBB}" sibTransId="{B969B02B-04AF-48D1-9DEF-B703BEBCD287}"/>
    <dgm:cxn modelId="{9545F964-5DED-4A31-9BB5-BE2A9E298ADB}" srcId="{4946195D-5F09-43ED-8928-C45490549926}" destId="{DF977306-B46D-4F79-80B8-375DC2E9ECEE}" srcOrd="3" destOrd="0" parTransId="{A1294E89-8441-470F-8753-9AFFB7F675FC}" sibTransId="{F88474C0-16DF-4A17-AF4C-CF46FE979BEF}"/>
    <dgm:cxn modelId="{0EDEFE47-47C5-4160-8AB5-F537B278068E}" srcId="{6F81EFC2-9591-4EE1-AF6A-929C2C1E72BF}" destId="{C5E61EFE-3B2A-46CF-A55E-590EE7C29E23}" srcOrd="5" destOrd="0" parTransId="{5F882CC7-5650-411A-965D-568DBFA64D7B}" sibTransId="{686723ED-FD3E-4B82-B5A6-787AE78BFF9A}"/>
    <dgm:cxn modelId="{E8A1A548-993E-45D3-9B6C-F936BDED55D2}" srcId="{4946195D-5F09-43ED-8928-C45490549926}" destId="{6F81EFC2-9591-4EE1-AF6A-929C2C1E72BF}" srcOrd="0" destOrd="0" parTransId="{36DB6426-B7AD-45BE-A59E-E1A0C86AA06E}" sibTransId="{7BC17A7E-E7FD-4CF9-A685-0A0B61DFDC61}"/>
    <dgm:cxn modelId="{FF47BD68-D0EC-4696-B048-D3DFAE726845}" type="presOf" srcId="{DF977306-B46D-4F79-80B8-375DC2E9ECEE}" destId="{8B68B29C-9C5B-4C72-9450-99E1ABFE866C}" srcOrd="0" destOrd="0" presId="urn:microsoft.com/office/officeart/2005/8/layout/hList1"/>
    <dgm:cxn modelId="{2F67996E-D50D-41F3-991F-02011F0FC607}" srcId="{4946195D-5F09-43ED-8928-C45490549926}" destId="{9AE64416-0F1B-4013-AAF1-8DDC060746D7}" srcOrd="4" destOrd="0" parTransId="{865EA1E6-683E-40D2-B578-AD8C63DB45E6}" sibTransId="{491C8AFF-49E1-41E1-8A86-B18AE8F5D468}"/>
    <dgm:cxn modelId="{A6FE2A4F-0582-4118-8200-C1DA0CB8DC86}" type="presOf" srcId="{337AD2BE-17FD-4C60-866A-ED615C4A311A}" destId="{6472C664-AB32-4868-8D41-988B09D59F08}" srcOrd="0" destOrd="1" presId="urn:microsoft.com/office/officeart/2005/8/layout/hList1"/>
    <dgm:cxn modelId="{AD8D9355-6A04-4215-8FD7-A67D48A9D225}" type="presOf" srcId="{6F81EFC2-9591-4EE1-AF6A-929C2C1E72BF}" destId="{EDE8E491-2D67-4A82-83CA-0BBF5F91CB40}" srcOrd="0" destOrd="0" presId="urn:microsoft.com/office/officeart/2005/8/layout/hList1"/>
    <dgm:cxn modelId="{E1CB5676-E163-4DF5-B98E-0CC44B21C952}" srcId="{9F35ED53-5F9C-4683-9A01-D361EE94380B}" destId="{B9789007-AF0E-480F-B971-0FF21EF0549A}" srcOrd="0" destOrd="0" parTransId="{B7E01944-5575-48B2-970F-8CA36051BF8C}" sibTransId="{7BAA0153-F442-4E1F-A474-2D8C0FACCC6B}"/>
    <dgm:cxn modelId="{EEFB417C-6668-49C8-9862-8F841A2C3F36}" srcId="{DF977306-B46D-4F79-80B8-375DC2E9ECEE}" destId="{337AD2BE-17FD-4C60-866A-ED615C4A311A}" srcOrd="1" destOrd="0" parTransId="{713E11C4-CA79-47BC-9003-EA9DAE8928D9}" sibTransId="{421642A3-A9D7-4644-88D2-2D9084F7E4BE}"/>
    <dgm:cxn modelId="{91DC8C83-09A1-4D1C-BFA7-D870BD1D0631}" srcId="{6F81EFC2-9591-4EE1-AF6A-929C2C1E72BF}" destId="{9EFE732D-A79D-416A-BCA7-DEEEE4C8AC85}" srcOrd="2" destOrd="0" parTransId="{F1BF43D9-04C9-4E97-B627-B1675392A48E}" sibTransId="{261E704D-DEFB-4048-B09D-21A7CEF8FA9B}"/>
    <dgm:cxn modelId="{AA871287-0E60-4049-8623-8CD51788E919}" type="presOf" srcId="{A6809604-11F9-4AFF-B558-C4E7A99976D9}" destId="{24EFBC86-7233-4B73-81A4-BD0CBF26CF9E}" srcOrd="0" destOrd="3" presId="urn:microsoft.com/office/officeart/2005/8/layout/hList1"/>
    <dgm:cxn modelId="{C9732588-5D91-4B2C-9346-C2681F12A0C4}" type="presOf" srcId="{BED82FD7-0532-407B-8FA1-516EAC504708}" destId="{F740ACE2-3999-4CC1-9EAF-6D8D02595584}" srcOrd="0" destOrd="0" presId="urn:microsoft.com/office/officeart/2005/8/layout/hList1"/>
    <dgm:cxn modelId="{DD82EF8C-51B1-40F2-85CE-5E164D43FA75}" type="presOf" srcId="{26461F45-47E5-426B-BE6F-D3973C4AE845}" destId="{6472C664-AB32-4868-8D41-988B09D59F08}" srcOrd="0" destOrd="0" presId="urn:microsoft.com/office/officeart/2005/8/layout/hList1"/>
    <dgm:cxn modelId="{B28D6293-5345-482A-AAA5-B9F14443B6CE}" type="presOf" srcId="{377C542A-30AC-49F7-99ED-142EA928AF2B}" destId="{24EFBC86-7233-4B73-81A4-BD0CBF26CF9E}" srcOrd="0" destOrd="1" presId="urn:microsoft.com/office/officeart/2005/8/layout/hList1"/>
    <dgm:cxn modelId="{0C42B094-9DCA-4FC8-83A2-9814AF55C3CE}" type="presOf" srcId="{38321CE8-83EE-47B2-A108-9B4126D4601B}" destId="{A33F8B3D-6C33-49F4-8154-1F7D65663D74}" srcOrd="0" destOrd="0" presId="urn:microsoft.com/office/officeart/2005/8/layout/hList1"/>
    <dgm:cxn modelId="{B5C28D95-EEE1-47F1-88D0-5BD79FBC4E23}" srcId="{6F81EFC2-9591-4EE1-AF6A-929C2C1E72BF}" destId="{A6809604-11F9-4AFF-B558-C4E7A99976D9}" srcOrd="3" destOrd="0" parTransId="{2BEF75A1-B361-4BC6-B9AA-35C0CDEDF749}" sibTransId="{3F388D5B-3915-4203-A665-F3B144FD7744}"/>
    <dgm:cxn modelId="{77530098-7B80-45DB-A29A-EEFDEBE7BD80}" srcId="{9AE64416-0F1B-4013-AAF1-8DDC060746D7}" destId="{080D8D93-F77B-4EA2-AF01-BE6E548DB159}" srcOrd="1" destOrd="0" parTransId="{0DC7F318-2BAA-4C4F-AA8A-EEB81A185646}" sibTransId="{F344A50A-6AE1-41E6-B4DC-31561C78470C}"/>
    <dgm:cxn modelId="{BB11B899-2EF9-441A-901F-46D490D4D6FA}" srcId="{9F35ED53-5F9C-4683-9A01-D361EE94380B}" destId="{309F5437-8D8D-4326-831D-9BF69953B328}" srcOrd="1" destOrd="0" parTransId="{AA39799A-64F4-4D31-856C-80BE91739393}" sibTransId="{135CE2AA-A41D-41A0-8B05-53F8E691A33A}"/>
    <dgm:cxn modelId="{F0AE0D9B-0B98-4A68-A10D-86F9CA9228CF}" type="presOf" srcId="{B9789007-AF0E-480F-B971-0FF21EF0549A}" destId="{E6A5F1BC-FC73-4350-8254-650B59A23444}" srcOrd="0" destOrd="0" presId="urn:microsoft.com/office/officeart/2005/8/layout/hList1"/>
    <dgm:cxn modelId="{E05DDFBD-536C-4945-B502-3B32B26D3247}" srcId="{BED82FD7-0532-407B-8FA1-516EAC504708}" destId="{CCB8C0E3-A897-4C7C-A1B5-AE0E5E5F2C1B}" srcOrd="0" destOrd="0" parTransId="{2D777E88-A791-40CC-B790-097FBF509044}" sibTransId="{E655B7F3-9D9F-43BE-B3B4-E2E59A3A2578}"/>
    <dgm:cxn modelId="{DD94B2C3-8FF2-43E3-9772-9317DB0AD55D}" type="presOf" srcId="{4946195D-5F09-43ED-8928-C45490549926}" destId="{90E3CD84-FAD9-463C-9E96-0BEF311BF202}" srcOrd="0" destOrd="0" presId="urn:microsoft.com/office/officeart/2005/8/layout/hList1"/>
    <dgm:cxn modelId="{DB0E0AC6-BDE1-442D-B004-B9EE54FB1149}" srcId="{9AE64416-0F1B-4013-AAF1-8DDC060746D7}" destId="{38321CE8-83EE-47B2-A108-9B4126D4601B}" srcOrd="0" destOrd="0" parTransId="{BAE3BC36-527D-47C9-9DD9-184DB98DA584}" sibTransId="{11B24855-71FF-4AE4-998A-F224D80CDF7F}"/>
    <dgm:cxn modelId="{CA8A0CC7-767B-4301-8B75-D9C1479B7A2F}" srcId="{DF977306-B46D-4F79-80B8-375DC2E9ECEE}" destId="{26461F45-47E5-426B-BE6F-D3973C4AE845}" srcOrd="0" destOrd="0" parTransId="{024CD1D5-9A07-4B13-B486-118F589C7A24}" sibTransId="{520758F8-A9DE-49CE-8FB5-EE140492D837}"/>
    <dgm:cxn modelId="{4B4A3DCA-012C-4977-B97F-69245D274236}" type="presOf" srcId="{C5E61EFE-3B2A-46CF-A55E-590EE7C29E23}" destId="{24EFBC86-7233-4B73-81A4-BD0CBF26CF9E}" srcOrd="0" destOrd="5" presId="urn:microsoft.com/office/officeart/2005/8/layout/hList1"/>
    <dgm:cxn modelId="{1414BBCD-37E9-4D3B-9C53-BCD87ADC5F1F}" type="presOf" srcId="{9EFE732D-A79D-416A-BCA7-DEEEE4C8AC85}" destId="{24EFBC86-7233-4B73-81A4-BD0CBF26CF9E}" srcOrd="0" destOrd="2" presId="urn:microsoft.com/office/officeart/2005/8/layout/hList1"/>
    <dgm:cxn modelId="{941110D2-665B-4BFC-94FF-B8891D165A85}" srcId="{6F81EFC2-9591-4EE1-AF6A-929C2C1E72BF}" destId="{4F92F158-2FCC-49AD-A6C6-42445BA40B47}" srcOrd="0" destOrd="0" parTransId="{68875EE7-0A2D-4A01-A94A-FF85371225F7}" sibTransId="{9E73400E-81C8-4301-A4E1-E0ED873E6EB0}"/>
    <dgm:cxn modelId="{B29705EB-EA81-4070-8D4F-111E5CCE7B7C}" srcId="{4946195D-5F09-43ED-8928-C45490549926}" destId="{9F35ED53-5F9C-4683-9A01-D361EE94380B}" srcOrd="2" destOrd="0" parTransId="{AAAE3637-6B7D-42CB-B8A5-A1D80E9E0871}" sibTransId="{57BCFB5E-59A4-47B9-986B-A778EBD17278}"/>
    <dgm:cxn modelId="{5075ABF3-F942-4E8D-B1B8-7C7AFA9BDC22}" type="presOf" srcId="{52BEA0B3-6B1B-480E-8A66-4FEE3C05ECDD}" destId="{24EFBC86-7233-4B73-81A4-BD0CBF26CF9E}" srcOrd="0" destOrd="4" presId="urn:microsoft.com/office/officeart/2005/8/layout/hList1"/>
    <dgm:cxn modelId="{5A1CE2F3-84C6-4AE0-AD51-02C8913CB8E4}" type="presOf" srcId="{68D2C5FA-7274-4D4A-AF36-D8DB489AC091}" destId="{51EA51BF-067A-4B46-A89D-59C53F405B34}" srcOrd="0" destOrd="1" presId="urn:microsoft.com/office/officeart/2005/8/layout/hList1"/>
    <dgm:cxn modelId="{83B598F9-3EC7-4A3E-8EFB-D23BB1983D86}" type="presOf" srcId="{9AE64416-0F1B-4013-AAF1-8DDC060746D7}" destId="{EF170E41-391C-4E28-8D93-2FE8D7B2BB10}" srcOrd="0" destOrd="0" presId="urn:microsoft.com/office/officeart/2005/8/layout/hList1"/>
    <dgm:cxn modelId="{DB2A64FA-9726-4E82-82F6-7621DF1FB609}" srcId="{BED82FD7-0532-407B-8FA1-516EAC504708}" destId="{68D2C5FA-7274-4D4A-AF36-D8DB489AC091}" srcOrd="1" destOrd="0" parTransId="{855F25F7-BDF4-4B1E-BEF1-9162E1178E6F}" sibTransId="{234F5344-63D6-461F-8CDC-CC784D3508CC}"/>
    <dgm:cxn modelId="{FFFB3753-AC68-4D73-B453-B979B7D839E5}" type="presParOf" srcId="{90E3CD84-FAD9-463C-9E96-0BEF311BF202}" destId="{CDF5067F-7B0B-4449-B3FE-7E0B9EB6F662}" srcOrd="0" destOrd="0" presId="urn:microsoft.com/office/officeart/2005/8/layout/hList1"/>
    <dgm:cxn modelId="{79892291-E5E9-4B6B-A8C3-406EC3B3B185}" type="presParOf" srcId="{CDF5067F-7B0B-4449-B3FE-7E0B9EB6F662}" destId="{EDE8E491-2D67-4A82-83CA-0BBF5F91CB40}" srcOrd="0" destOrd="0" presId="urn:microsoft.com/office/officeart/2005/8/layout/hList1"/>
    <dgm:cxn modelId="{DC1C2876-1A8B-4D9B-BD37-ABBD60264470}" type="presParOf" srcId="{CDF5067F-7B0B-4449-B3FE-7E0B9EB6F662}" destId="{24EFBC86-7233-4B73-81A4-BD0CBF26CF9E}" srcOrd="1" destOrd="0" presId="urn:microsoft.com/office/officeart/2005/8/layout/hList1"/>
    <dgm:cxn modelId="{B1CB8F21-F6A9-4204-8E39-4A6A6AEE77E7}" type="presParOf" srcId="{90E3CD84-FAD9-463C-9E96-0BEF311BF202}" destId="{93C4E799-8D27-4CDB-83A5-B9BC8678214A}" srcOrd="1" destOrd="0" presId="urn:microsoft.com/office/officeart/2005/8/layout/hList1"/>
    <dgm:cxn modelId="{77A3977D-EF0B-4590-907D-FE8326BE3FB2}" type="presParOf" srcId="{90E3CD84-FAD9-463C-9E96-0BEF311BF202}" destId="{AF8299AA-5BE8-436A-AD60-DFB42EDFC942}" srcOrd="2" destOrd="0" presId="urn:microsoft.com/office/officeart/2005/8/layout/hList1"/>
    <dgm:cxn modelId="{DBCDC747-F3AC-4D5D-AA56-DB6B043235A7}" type="presParOf" srcId="{AF8299AA-5BE8-436A-AD60-DFB42EDFC942}" destId="{F740ACE2-3999-4CC1-9EAF-6D8D02595584}" srcOrd="0" destOrd="0" presId="urn:microsoft.com/office/officeart/2005/8/layout/hList1"/>
    <dgm:cxn modelId="{12E986A9-1055-439D-8BCE-A8E7BE5D9D18}" type="presParOf" srcId="{AF8299AA-5BE8-436A-AD60-DFB42EDFC942}" destId="{51EA51BF-067A-4B46-A89D-59C53F405B34}" srcOrd="1" destOrd="0" presId="urn:microsoft.com/office/officeart/2005/8/layout/hList1"/>
    <dgm:cxn modelId="{BBF01041-8AF7-47C4-8DC9-C82AE341B86C}" type="presParOf" srcId="{90E3CD84-FAD9-463C-9E96-0BEF311BF202}" destId="{32CF3511-4DE5-4920-AF99-96D71131D1A8}" srcOrd="3" destOrd="0" presId="urn:microsoft.com/office/officeart/2005/8/layout/hList1"/>
    <dgm:cxn modelId="{0FB36804-62AA-4D58-B8A8-E026BEE1C7DD}" type="presParOf" srcId="{90E3CD84-FAD9-463C-9E96-0BEF311BF202}" destId="{DC1B1D13-F232-4723-AD4F-8CC24366E90F}" srcOrd="4" destOrd="0" presId="urn:microsoft.com/office/officeart/2005/8/layout/hList1"/>
    <dgm:cxn modelId="{BB03DF5F-1436-4D20-8CF8-18F944A1D50C}" type="presParOf" srcId="{DC1B1D13-F232-4723-AD4F-8CC24366E90F}" destId="{7DE9A773-FA2B-40D0-B075-C154330C5C3D}" srcOrd="0" destOrd="0" presId="urn:microsoft.com/office/officeart/2005/8/layout/hList1"/>
    <dgm:cxn modelId="{EFA55F88-AE1B-4846-A783-97BFC04E5387}" type="presParOf" srcId="{DC1B1D13-F232-4723-AD4F-8CC24366E90F}" destId="{E6A5F1BC-FC73-4350-8254-650B59A23444}" srcOrd="1" destOrd="0" presId="urn:microsoft.com/office/officeart/2005/8/layout/hList1"/>
    <dgm:cxn modelId="{7E5A4FF8-B12F-4D19-BB5E-177F031E8A89}" type="presParOf" srcId="{90E3CD84-FAD9-463C-9E96-0BEF311BF202}" destId="{F29B5BF3-04B6-491D-A6BE-BA72CD667317}" srcOrd="5" destOrd="0" presId="urn:microsoft.com/office/officeart/2005/8/layout/hList1"/>
    <dgm:cxn modelId="{0A660C15-AA8D-4379-AE82-2D199D8212D2}" type="presParOf" srcId="{90E3CD84-FAD9-463C-9E96-0BEF311BF202}" destId="{ADAACDAA-72C3-45A6-BE2E-324D88D233DA}" srcOrd="6" destOrd="0" presId="urn:microsoft.com/office/officeart/2005/8/layout/hList1"/>
    <dgm:cxn modelId="{84B4E014-CA3A-4A96-A524-04C841158521}" type="presParOf" srcId="{ADAACDAA-72C3-45A6-BE2E-324D88D233DA}" destId="{8B68B29C-9C5B-4C72-9450-99E1ABFE866C}" srcOrd="0" destOrd="0" presId="urn:microsoft.com/office/officeart/2005/8/layout/hList1"/>
    <dgm:cxn modelId="{FED8C29A-7276-48DD-81C9-3B3F8696A61F}" type="presParOf" srcId="{ADAACDAA-72C3-45A6-BE2E-324D88D233DA}" destId="{6472C664-AB32-4868-8D41-988B09D59F08}" srcOrd="1" destOrd="0" presId="urn:microsoft.com/office/officeart/2005/8/layout/hList1"/>
    <dgm:cxn modelId="{280D0534-D192-43BD-9084-04E0E6AA9841}" type="presParOf" srcId="{90E3CD84-FAD9-463C-9E96-0BEF311BF202}" destId="{7DBB43F2-5923-4206-8EFE-BBCFF2E2FD5F}" srcOrd="7" destOrd="0" presId="urn:microsoft.com/office/officeart/2005/8/layout/hList1"/>
    <dgm:cxn modelId="{8D63503C-B459-4691-8C8A-4846E832616F}" type="presParOf" srcId="{90E3CD84-FAD9-463C-9E96-0BEF311BF202}" destId="{BF416AB3-8B39-47D8-A312-5B26A3FEAC6C}" srcOrd="8" destOrd="0" presId="urn:microsoft.com/office/officeart/2005/8/layout/hList1"/>
    <dgm:cxn modelId="{C1F336A7-BAEE-485B-A17B-61C3128806D7}" type="presParOf" srcId="{BF416AB3-8B39-47D8-A312-5B26A3FEAC6C}" destId="{EF170E41-391C-4E28-8D93-2FE8D7B2BB10}" srcOrd="0" destOrd="0" presId="urn:microsoft.com/office/officeart/2005/8/layout/hList1"/>
    <dgm:cxn modelId="{BB2A5C81-0A61-4218-A820-18E9A22A6355}" type="presParOf" srcId="{BF416AB3-8B39-47D8-A312-5B26A3FEAC6C}" destId="{A33F8B3D-6C33-49F4-8154-1F7D65663D7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A59C89-9DDC-496E-A344-1761AD00DE7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DA3D93A-D352-4A1D-9EC9-A15A91DD1058}">
      <dgm:prSet phldrT="[Text]"/>
      <dgm:spPr/>
      <dgm:t>
        <a:bodyPr/>
        <a:lstStyle/>
        <a:p>
          <a:r>
            <a:rPr lang="en-US" dirty="0"/>
            <a:t>February</a:t>
          </a:r>
        </a:p>
      </dgm:t>
    </dgm:pt>
    <dgm:pt modelId="{E2A4B1B5-5F26-43F8-8202-18F880DAF287}" type="parTrans" cxnId="{0C55E11E-D491-42CD-AAD6-130DEEA44855}">
      <dgm:prSet/>
      <dgm:spPr/>
      <dgm:t>
        <a:bodyPr/>
        <a:lstStyle/>
        <a:p>
          <a:endParaRPr lang="en-US"/>
        </a:p>
      </dgm:t>
    </dgm:pt>
    <dgm:pt modelId="{CC645B96-4C9C-424D-AA9A-9978E6BB0F2A}" type="sibTrans" cxnId="{0C55E11E-D491-42CD-AAD6-130DEEA44855}">
      <dgm:prSet/>
      <dgm:spPr/>
      <dgm:t>
        <a:bodyPr/>
        <a:lstStyle/>
        <a:p>
          <a:endParaRPr lang="en-US"/>
        </a:p>
      </dgm:t>
    </dgm:pt>
    <dgm:pt modelId="{1BB1E137-043C-4F8A-9967-5112789EE507}">
      <dgm:prSet phldrT="[Text]" custT="1"/>
      <dgm:spPr/>
      <dgm:t>
        <a:bodyPr/>
        <a:lstStyle/>
        <a:p>
          <a:r>
            <a:rPr lang="en-US" sz="1000" dirty="0"/>
            <a:t>Classroom counseling programs</a:t>
          </a:r>
        </a:p>
      </dgm:t>
    </dgm:pt>
    <dgm:pt modelId="{D707C7F4-02DD-4166-BD7B-84834CF4D2D4}" type="parTrans" cxnId="{AE9F3187-C7E5-4670-AB83-C55E1775399B}">
      <dgm:prSet/>
      <dgm:spPr/>
      <dgm:t>
        <a:bodyPr/>
        <a:lstStyle/>
        <a:p>
          <a:endParaRPr lang="en-US"/>
        </a:p>
      </dgm:t>
    </dgm:pt>
    <dgm:pt modelId="{FF524FB4-4573-464C-9439-E5677D0814FF}" type="sibTrans" cxnId="{AE9F3187-C7E5-4670-AB83-C55E1775399B}">
      <dgm:prSet/>
      <dgm:spPr/>
      <dgm:t>
        <a:bodyPr/>
        <a:lstStyle/>
        <a:p>
          <a:endParaRPr lang="en-US"/>
        </a:p>
      </dgm:t>
    </dgm:pt>
    <dgm:pt modelId="{6E00CB1B-E186-417A-B3A6-C5F998E18A05}">
      <dgm:prSet phldrT="[Text]"/>
      <dgm:spPr/>
      <dgm:t>
        <a:bodyPr/>
        <a:lstStyle/>
        <a:p>
          <a:r>
            <a:rPr lang="en-US" dirty="0"/>
            <a:t>May</a:t>
          </a:r>
        </a:p>
      </dgm:t>
    </dgm:pt>
    <dgm:pt modelId="{636B9866-A531-4C12-A5CF-C680920D1B91}" type="parTrans" cxnId="{8C8F487B-AD20-48A8-88F6-A6E1B9218A5C}">
      <dgm:prSet/>
      <dgm:spPr/>
      <dgm:t>
        <a:bodyPr/>
        <a:lstStyle/>
        <a:p>
          <a:endParaRPr lang="en-US"/>
        </a:p>
      </dgm:t>
    </dgm:pt>
    <dgm:pt modelId="{93D432A1-AAEC-4AC1-9C7E-2F9FE446F079}" type="sibTrans" cxnId="{8C8F487B-AD20-48A8-88F6-A6E1B9218A5C}">
      <dgm:prSet/>
      <dgm:spPr/>
      <dgm:t>
        <a:bodyPr/>
        <a:lstStyle/>
        <a:p>
          <a:endParaRPr lang="en-US"/>
        </a:p>
      </dgm:t>
    </dgm:pt>
    <dgm:pt modelId="{123CCF08-CB7C-4D53-9D70-7437F86120BA}">
      <dgm:prSet phldrT="[Text]" custT="1"/>
      <dgm:spPr/>
      <dgm:t>
        <a:bodyPr/>
        <a:lstStyle/>
        <a:p>
          <a:r>
            <a:rPr lang="en-US" sz="1000" dirty="0"/>
            <a:t>Classroom counseling programs</a:t>
          </a:r>
        </a:p>
      </dgm:t>
    </dgm:pt>
    <dgm:pt modelId="{FF572265-1E6F-47E9-8E8E-42DF9A6D2805}" type="parTrans" cxnId="{22FCA2AF-1C79-4D4E-9510-14A1F946A3FB}">
      <dgm:prSet/>
      <dgm:spPr/>
      <dgm:t>
        <a:bodyPr/>
        <a:lstStyle/>
        <a:p>
          <a:endParaRPr lang="en-US"/>
        </a:p>
      </dgm:t>
    </dgm:pt>
    <dgm:pt modelId="{7844CEC8-3399-4A55-A922-2162CB520F47}" type="sibTrans" cxnId="{22FCA2AF-1C79-4D4E-9510-14A1F946A3FB}">
      <dgm:prSet/>
      <dgm:spPr/>
      <dgm:t>
        <a:bodyPr/>
        <a:lstStyle/>
        <a:p>
          <a:endParaRPr lang="en-US"/>
        </a:p>
      </dgm:t>
    </dgm:pt>
    <dgm:pt modelId="{A54F9F50-1CEE-4CDE-8380-17EFE4EF02CB}">
      <dgm:prSet phldrT="[Text]"/>
      <dgm:spPr/>
      <dgm:t>
        <a:bodyPr/>
        <a:lstStyle/>
        <a:p>
          <a:r>
            <a:rPr lang="en-US" dirty="0"/>
            <a:t>June</a:t>
          </a:r>
        </a:p>
      </dgm:t>
    </dgm:pt>
    <dgm:pt modelId="{FBF4A212-E8D0-4F84-A24A-1DC9C8825170}" type="parTrans" cxnId="{C4CDCA8D-8CAD-458A-ADDA-4A2EB8C638D1}">
      <dgm:prSet/>
      <dgm:spPr/>
      <dgm:t>
        <a:bodyPr/>
        <a:lstStyle/>
        <a:p>
          <a:endParaRPr lang="en-US"/>
        </a:p>
      </dgm:t>
    </dgm:pt>
    <dgm:pt modelId="{09D62786-3516-446F-8EBF-150DD353B75B}" type="sibTrans" cxnId="{C4CDCA8D-8CAD-458A-ADDA-4A2EB8C638D1}">
      <dgm:prSet/>
      <dgm:spPr/>
      <dgm:t>
        <a:bodyPr/>
        <a:lstStyle/>
        <a:p>
          <a:endParaRPr lang="en-US"/>
        </a:p>
      </dgm:t>
    </dgm:pt>
    <dgm:pt modelId="{830C47B3-E362-4D99-9A90-D5F4960C3E93}">
      <dgm:prSet phldrT="[Text]" custT="1"/>
      <dgm:spPr/>
      <dgm:t>
        <a:bodyPr/>
        <a:lstStyle/>
        <a:p>
          <a:r>
            <a:rPr lang="en-US" sz="1000" dirty="0"/>
            <a:t>Classroom counseling programs</a:t>
          </a:r>
        </a:p>
      </dgm:t>
    </dgm:pt>
    <dgm:pt modelId="{30BAEBEF-84D1-4F8B-B6B1-82B6D07E85CA}" type="parTrans" cxnId="{7FF32D51-FEF6-4B9C-B0F4-48E15C4A63B9}">
      <dgm:prSet/>
      <dgm:spPr/>
      <dgm:t>
        <a:bodyPr/>
        <a:lstStyle/>
        <a:p>
          <a:endParaRPr lang="en-US"/>
        </a:p>
      </dgm:t>
    </dgm:pt>
    <dgm:pt modelId="{C147E91E-B642-4AF8-83ED-CFB53D3A3FAC}" type="sibTrans" cxnId="{7FF32D51-FEF6-4B9C-B0F4-48E15C4A63B9}">
      <dgm:prSet/>
      <dgm:spPr/>
      <dgm:t>
        <a:bodyPr/>
        <a:lstStyle/>
        <a:p>
          <a:endParaRPr lang="en-US"/>
        </a:p>
      </dgm:t>
    </dgm:pt>
    <dgm:pt modelId="{D3D4F7DC-6FFE-4CBC-91BE-07F6078B9212}">
      <dgm:prSet phldrT="[Text]"/>
      <dgm:spPr/>
      <dgm:t>
        <a:bodyPr/>
        <a:lstStyle/>
        <a:p>
          <a:r>
            <a:rPr lang="en-US" dirty="0"/>
            <a:t>April</a:t>
          </a:r>
        </a:p>
      </dgm:t>
    </dgm:pt>
    <dgm:pt modelId="{BE06738A-13E4-4349-BAF4-11D7227937E1}" type="parTrans" cxnId="{966C1CCA-7D1C-4C18-A35D-F4BB608C419D}">
      <dgm:prSet/>
      <dgm:spPr/>
      <dgm:t>
        <a:bodyPr/>
        <a:lstStyle/>
        <a:p>
          <a:endParaRPr lang="en-US"/>
        </a:p>
      </dgm:t>
    </dgm:pt>
    <dgm:pt modelId="{D05B605D-180C-446E-B702-898F71F2C509}" type="sibTrans" cxnId="{966C1CCA-7D1C-4C18-A35D-F4BB608C419D}">
      <dgm:prSet/>
      <dgm:spPr/>
      <dgm:t>
        <a:bodyPr/>
        <a:lstStyle/>
        <a:p>
          <a:endParaRPr lang="en-US"/>
        </a:p>
      </dgm:t>
    </dgm:pt>
    <dgm:pt modelId="{E3933245-809F-44C9-85CE-D3265C85B898}">
      <dgm:prSet phldrT="[Text]"/>
      <dgm:spPr/>
      <dgm:t>
        <a:bodyPr/>
        <a:lstStyle/>
        <a:p>
          <a:r>
            <a:rPr lang="en-US" dirty="0"/>
            <a:t>March</a:t>
          </a:r>
        </a:p>
      </dgm:t>
    </dgm:pt>
    <dgm:pt modelId="{E30DCB17-3191-4849-9D60-2F1F16145A69}" type="parTrans" cxnId="{AD8E017B-DF20-4C46-B3E1-AFEB1DF60A7E}">
      <dgm:prSet/>
      <dgm:spPr/>
      <dgm:t>
        <a:bodyPr/>
        <a:lstStyle/>
        <a:p>
          <a:endParaRPr lang="en-US"/>
        </a:p>
      </dgm:t>
    </dgm:pt>
    <dgm:pt modelId="{79993ABF-267A-41CA-BA50-358B7BD20B8B}" type="sibTrans" cxnId="{AD8E017B-DF20-4C46-B3E1-AFEB1DF60A7E}">
      <dgm:prSet/>
      <dgm:spPr/>
      <dgm:t>
        <a:bodyPr/>
        <a:lstStyle/>
        <a:p>
          <a:endParaRPr lang="en-US"/>
        </a:p>
      </dgm:t>
    </dgm:pt>
    <dgm:pt modelId="{B7C413D9-A649-49FC-8599-E315C3CC2DE8}">
      <dgm:prSet phldrT="[Text]" custT="1"/>
      <dgm:spPr/>
      <dgm:t>
        <a:bodyPr/>
        <a:lstStyle/>
        <a:p>
          <a:r>
            <a:rPr lang="en-US" sz="1000" dirty="0"/>
            <a:t>Classroom counseling programs</a:t>
          </a:r>
        </a:p>
      </dgm:t>
    </dgm:pt>
    <dgm:pt modelId="{FABDD367-E9D2-4BFA-9AE0-ECEC123CA469}" type="parTrans" cxnId="{88F35C95-348B-4795-BC42-D415540C653A}">
      <dgm:prSet/>
      <dgm:spPr/>
      <dgm:t>
        <a:bodyPr/>
        <a:lstStyle/>
        <a:p>
          <a:endParaRPr lang="en-US"/>
        </a:p>
      </dgm:t>
    </dgm:pt>
    <dgm:pt modelId="{20D7485D-07CB-4EB7-971C-D3B30F8CB093}" type="sibTrans" cxnId="{88F35C95-348B-4795-BC42-D415540C653A}">
      <dgm:prSet/>
      <dgm:spPr/>
      <dgm:t>
        <a:bodyPr/>
        <a:lstStyle/>
        <a:p>
          <a:endParaRPr lang="en-US"/>
        </a:p>
      </dgm:t>
    </dgm:pt>
    <dgm:pt modelId="{0108F0DF-213E-4A11-BB53-C91C1F4406A1}">
      <dgm:prSet phldrT="[Text]" custT="1"/>
      <dgm:spPr/>
      <dgm:t>
        <a:bodyPr/>
        <a:lstStyle/>
        <a:p>
          <a:r>
            <a:rPr lang="en-US" sz="1000" dirty="0"/>
            <a:t>Classroom counseling programs</a:t>
          </a:r>
        </a:p>
      </dgm:t>
    </dgm:pt>
    <dgm:pt modelId="{33033503-4245-4ADF-95C6-3F9EA1FA483D}" type="sibTrans" cxnId="{055E5591-2171-4BD9-8F55-44A9C20D0D94}">
      <dgm:prSet/>
      <dgm:spPr/>
      <dgm:t>
        <a:bodyPr/>
        <a:lstStyle/>
        <a:p>
          <a:endParaRPr lang="en-US"/>
        </a:p>
      </dgm:t>
    </dgm:pt>
    <dgm:pt modelId="{1702E6CA-9FD9-48B2-87C8-ECE024466243}" type="parTrans" cxnId="{055E5591-2171-4BD9-8F55-44A9C20D0D94}">
      <dgm:prSet/>
      <dgm:spPr/>
      <dgm:t>
        <a:bodyPr/>
        <a:lstStyle/>
        <a:p>
          <a:endParaRPr lang="en-US"/>
        </a:p>
      </dgm:t>
    </dgm:pt>
    <dgm:pt modelId="{3BC61C79-A9A5-475D-BD1E-34D99C57CEE6}">
      <dgm:prSet phldrT="[Text]" custT="1"/>
      <dgm:spPr/>
      <dgm:t>
        <a:bodyPr/>
        <a:lstStyle/>
        <a:p>
          <a:r>
            <a:rPr lang="en-US" sz="1000" dirty="0"/>
            <a:t>Annual Reviews/504 Reviews</a:t>
          </a:r>
        </a:p>
      </dgm:t>
    </dgm:pt>
    <dgm:pt modelId="{3C257332-BE0C-44F1-8B9D-BED048579EE1}" type="parTrans" cxnId="{29AC2F0D-FEC8-46D2-B26D-0304CA8B45FC}">
      <dgm:prSet/>
      <dgm:spPr/>
      <dgm:t>
        <a:bodyPr/>
        <a:lstStyle/>
        <a:p>
          <a:endParaRPr lang="en-US"/>
        </a:p>
      </dgm:t>
    </dgm:pt>
    <dgm:pt modelId="{56BF6BF7-C326-4C1C-9132-061E81E928F1}" type="sibTrans" cxnId="{29AC2F0D-FEC8-46D2-B26D-0304CA8B45FC}">
      <dgm:prSet/>
      <dgm:spPr/>
      <dgm:t>
        <a:bodyPr/>
        <a:lstStyle/>
        <a:p>
          <a:endParaRPr lang="en-US"/>
        </a:p>
      </dgm:t>
    </dgm:pt>
    <dgm:pt modelId="{E5FFF19D-1BE2-4E6C-8E6E-EC7A627751AE}">
      <dgm:prSet phldrT="[Text]" custT="1"/>
      <dgm:spPr/>
      <dgm:t>
        <a:bodyPr/>
        <a:lstStyle/>
        <a:p>
          <a:r>
            <a:rPr lang="en-US" sz="1000" dirty="0"/>
            <a:t>Test Anxiety Program</a:t>
          </a:r>
        </a:p>
      </dgm:t>
    </dgm:pt>
    <dgm:pt modelId="{96E53E2F-4535-43FA-B965-A6AC79876867}" type="parTrans" cxnId="{39828105-E3BA-4D7C-B95C-84EB8AEDF646}">
      <dgm:prSet/>
      <dgm:spPr/>
      <dgm:t>
        <a:bodyPr/>
        <a:lstStyle/>
        <a:p>
          <a:endParaRPr lang="en-US"/>
        </a:p>
      </dgm:t>
    </dgm:pt>
    <dgm:pt modelId="{64820226-1236-48B2-950B-DE496878E0A0}" type="sibTrans" cxnId="{39828105-E3BA-4D7C-B95C-84EB8AEDF646}">
      <dgm:prSet/>
      <dgm:spPr/>
      <dgm:t>
        <a:bodyPr/>
        <a:lstStyle/>
        <a:p>
          <a:endParaRPr lang="en-US"/>
        </a:p>
      </dgm:t>
    </dgm:pt>
    <dgm:pt modelId="{88365C3B-EA2F-4CE3-BC64-78C5FF848A99}">
      <dgm:prSet phldrT="[Text]" custT="1"/>
      <dgm:spPr/>
      <dgm:t>
        <a:bodyPr/>
        <a:lstStyle/>
        <a:p>
          <a:r>
            <a:rPr lang="en-US" sz="1000" dirty="0"/>
            <a:t>Annual Reviews/504 Reviews</a:t>
          </a:r>
        </a:p>
      </dgm:t>
    </dgm:pt>
    <dgm:pt modelId="{00A5B677-F461-42B6-AEC3-A7253A3778B1}" type="parTrans" cxnId="{F23D2F78-D29A-41D5-A731-780522FFE5B2}">
      <dgm:prSet/>
      <dgm:spPr/>
      <dgm:t>
        <a:bodyPr/>
        <a:lstStyle/>
        <a:p>
          <a:endParaRPr lang="en-US"/>
        </a:p>
      </dgm:t>
    </dgm:pt>
    <dgm:pt modelId="{41508DE8-612C-407F-B6BB-091E2561060D}" type="sibTrans" cxnId="{F23D2F78-D29A-41D5-A731-780522FFE5B2}">
      <dgm:prSet/>
      <dgm:spPr/>
      <dgm:t>
        <a:bodyPr/>
        <a:lstStyle/>
        <a:p>
          <a:endParaRPr lang="en-US"/>
        </a:p>
      </dgm:t>
    </dgm:pt>
    <dgm:pt modelId="{30303572-8B33-49CC-8FE8-995865181403}">
      <dgm:prSet phldrT="[Text]" custT="1"/>
      <dgm:spPr/>
      <dgm:t>
        <a:bodyPr/>
        <a:lstStyle/>
        <a:p>
          <a:r>
            <a:rPr lang="en-US" sz="1000" dirty="0"/>
            <a:t>Parent/Teacher Conferences</a:t>
          </a:r>
        </a:p>
      </dgm:t>
    </dgm:pt>
    <dgm:pt modelId="{D0FC21DF-23DA-48FB-A172-A62D65B54ECE}" type="parTrans" cxnId="{7D50B5DB-5E4D-4420-8144-ACABD4CF78DF}">
      <dgm:prSet/>
      <dgm:spPr/>
      <dgm:t>
        <a:bodyPr/>
        <a:lstStyle/>
        <a:p>
          <a:endParaRPr lang="en-US"/>
        </a:p>
      </dgm:t>
    </dgm:pt>
    <dgm:pt modelId="{701FCE14-2E2A-4C2B-A2DD-AB8D60E19BC8}" type="sibTrans" cxnId="{7D50B5DB-5E4D-4420-8144-ACABD4CF78DF}">
      <dgm:prSet/>
      <dgm:spPr/>
      <dgm:t>
        <a:bodyPr/>
        <a:lstStyle/>
        <a:p>
          <a:endParaRPr lang="en-US"/>
        </a:p>
      </dgm:t>
    </dgm:pt>
    <dgm:pt modelId="{BC7921DF-2E96-4DB6-AB0B-FC656D1A9D4D}">
      <dgm:prSet phldrT="[Text]" custT="1"/>
      <dgm:spPr/>
      <dgm:t>
        <a:bodyPr/>
        <a:lstStyle/>
        <a:p>
          <a:r>
            <a:rPr lang="en-US" sz="1000" dirty="0"/>
            <a:t>Annual Reviews/504 Reviews</a:t>
          </a:r>
        </a:p>
      </dgm:t>
    </dgm:pt>
    <dgm:pt modelId="{0C0631AB-ABE8-49DD-9336-F974ADAEDB88}" type="parTrans" cxnId="{6D2CB398-25AF-4C3C-999E-A7B85FEC15FF}">
      <dgm:prSet/>
      <dgm:spPr/>
      <dgm:t>
        <a:bodyPr/>
        <a:lstStyle/>
        <a:p>
          <a:endParaRPr lang="en-US"/>
        </a:p>
      </dgm:t>
    </dgm:pt>
    <dgm:pt modelId="{CFA8E043-02B1-49C0-85C7-DE5832716A25}" type="sibTrans" cxnId="{6D2CB398-25AF-4C3C-999E-A7B85FEC15FF}">
      <dgm:prSet/>
      <dgm:spPr/>
      <dgm:t>
        <a:bodyPr/>
        <a:lstStyle/>
        <a:p>
          <a:endParaRPr lang="en-US"/>
        </a:p>
      </dgm:t>
    </dgm:pt>
    <dgm:pt modelId="{08A4610B-5C39-4F4A-8A7E-F91FE2BD031B}">
      <dgm:prSet phldrT="[Text]" custT="1"/>
      <dgm:spPr/>
      <dgm:t>
        <a:bodyPr/>
        <a:lstStyle/>
        <a:p>
          <a:r>
            <a:rPr lang="en-US" sz="1000" dirty="0"/>
            <a:t>NYS Testing</a:t>
          </a:r>
        </a:p>
      </dgm:t>
    </dgm:pt>
    <dgm:pt modelId="{2D4C4CB4-A368-45AE-BC5A-2588166B2807}" type="parTrans" cxnId="{3DAF1093-A048-4D1F-ADB4-A2ABADF90878}">
      <dgm:prSet/>
      <dgm:spPr/>
      <dgm:t>
        <a:bodyPr/>
        <a:lstStyle/>
        <a:p>
          <a:endParaRPr lang="en-US"/>
        </a:p>
      </dgm:t>
    </dgm:pt>
    <dgm:pt modelId="{1772DE32-3C91-49DB-966D-9B3F159585D8}" type="sibTrans" cxnId="{3DAF1093-A048-4D1F-ADB4-A2ABADF90878}">
      <dgm:prSet/>
      <dgm:spPr/>
      <dgm:t>
        <a:bodyPr/>
        <a:lstStyle/>
        <a:p>
          <a:endParaRPr lang="en-US"/>
        </a:p>
      </dgm:t>
    </dgm:pt>
    <dgm:pt modelId="{26D9FA35-2363-4413-8546-AB034536BD52}">
      <dgm:prSet phldrT="[Text]" custT="1"/>
      <dgm:spPr/>
      <dgm:t>
        <a:bodyPr/>
        <a:lstStyle/>
        <a:p>
          <a:r>
            <a:rPr lang="en-US" sz="1000" dirty="0"/>
            <a:t>Annual Reviews/504 Reviews</a:t>
          </a:r>
        </a:p>
      </dgm:t>
    </dgm:pt>
    <dgm:pt modelId="{C397AE4C-10EE-4D42-862E-43F4B32400CD}" type="parTrans" cxnId="{7398A81F-773D-49DF-9808-B132A8CC93DB}">
      <dgm:prSet/>
      <dgm:spPr/>
      <dgm:t>
        <a:bodyPr/>
        <a:lstStyle/>
        <a:p>
          <a:endParaRPr lang="en-US"/>
        </a:p>
      </dgm:t>
    </dgm:pt>
    <dgm:pt modelId="{3A825AFD-1A92-44F1-BC36-B49C107597CA}" type="sibTrans" cxnId="{7398A81F-773D-49DF-9808-B132A8CC93DB}">
      <dgm:prSet/>
      <dgm:spPr/>
      <dgm:t>
        <a:bodyPr/>
        <a:lstStyle/>
        <a:p>
          <a:endParaRPr lang="en-US"/>
        </a:p>
      </dgm:t>
    </dgm:pt>
    <dgm:pt modelId="{3DCCDCF4-6094-4940-B405-FC8739E0EB4F}">
      <dgm:prSet phldrT="[Text]" custT="1"/>
      <dgm:spPr/>
      <dgm:t>
        <a:bodyPr/>
        <a:lstStyle/>
        <a:p>
          <a:r>
            <a:rPr lang="en-US" sz="1000" dirty="0"/>
            <a:t>Incoming first grade parents</a:t>
          </a:r>
        </a:p>
      </dgm:t>
    </dgm:pt>
    <dgm:pt modelId="{664177BA-7CE8-47A0-9534-F89762FFF817}" type="parTrans" cxnId="{8C42BB8B-A230-41F2-8495-340D6C6F5393}">
      <dgm:prSet/>
      <dgm:spPr/>
      <dgm:t>
        <a:bodyPr/>
        <a:lstStyle/>
        <a:p>
          <a:endParaRPr lang="en-US"/>
        </a:p>
      </dgm:t>
    </dgm:pt>
    <dgm:pt modelId="{2A75989A-780F-4BBE-A036-A6EC191EE372}" type="sibTrans" cxnId="{8C42BB8B-A230-41F2-8495-340D6C6F5393}">
      <dgm:prSet/>
      <dgm:spPr/>
      <dgm:t>
        <a:bodyPr/>
        <a:lstStyle/>
        <a:p>
          <a:endParaRPr lang="en-US"/>
        </a:p>
      </dgm:t>
    </dgm:pt>
    <dgm:pt modelId="{D827F22A-5156-4057-B845-6C868B92AF36}">
      <dgm:prSet phldrT="[Text]" custT="1"/>
      <dgm:spPr/>
      <dgm:t>
        <a:bodyPr/>
        <a:lstStyle/>
        <a:p>
          <a:r>
            <a:rPr lang="en-US" sz="1000" dirty="0"/>
            <a:t>Fourth grade visit to POBMS</a:t>
          </a:r>
        </a:p>
      </dgm:t>
    </dgm:pt>
    <dgm:pt modelId="{DD9D4B09-9A8C-4BAC-97CB-6EFD117A27C0}" type="parTrans" cxnId="{39B3761D-5182-424A-BF51-9C7B990A3411}">
      <dgm:prSet/>
      <dgm:spPr/>
      <dgm:t>
        <a:bodyPr/>
        <a:lstStyle/>
        <a:p>
          <a:endParaRPr lang="en-US"/>
        </a:p>
      </dgm:t>
    </dgm:pt>
    <dgm:pt modelId="{B72A6D9B-8CDA-4E10-A502-1388FCB2137B}" type="sibTrans" cxnId="{39B3761D-5182-424A-BF51-9C7B990A3411}">
      <dgm:prSet/>
      <dgm:spPr/>
      <dgm:t>
        <a:bodyPr/>
        <a:lstStyle/>
        <a:p>
          <a:endParaRPr lang="en-US"/>
        </a:p>
      </dgm:t>
    </dgm:pt>
    <dgm:pt modelId="{FFD964A8-BB64-4301-9A35-A34AE75520F8}">
      <dgm:prSet phldrT="[Text]" custT="1"/>
      <dgm:spPr/>
      <dgm:t>
        <a:bodyPr/>
        <a:lstStyle/>
        <a:p>
          <a:r>
            <a:rPr lang="en-US" sz="1000" dirty="0"/>
            <a:t>Articulation  with middle school  teachers</a:t>
          </a:r>
        </a:p>
      </dgm:t>
    </dgm:pt>
    <dgm:pt modelId="{6D3A072C-CF70-4268-BE51-10CA42E9A6B2}" type="parTrans" cxnId="{1E294CE5-FCE4-4A6B-9334-1D92A4DA1CB7}">
      <dgm:prSet/>
      <dgm:spPr/>
      <dgm:t>
        <a:bodyPr/>
        <a:lstStyle/>
        <a:p>
          <a:endParaRPr lang="en-US"/>
        </a:p>
      </dgm:t>
    </dgm:pt>
    <dgm:pt modelId="{FAD4EE24-28D4-4150-AB9B-E8B05DAB6135}" type="sibTrans" cxnId="{1E294CE5-FCE4-4A6B-9334-1D92A4DA1CB7}">
      <dgm:prSet/>
      <dgm:spPr/>
      <dgm:t>
        <a:bodyPr/>
        <a:lstStyle/>
        <a:p>
          <a:endParaRPr lang="en-US"/>
        </a:p>
      </dgm:t>
    </dgm:pt>
    <dgm:pt modelId="{57978708-FEE3-4E94-A6E6-A9EF475D3268}">
      <dgm:prSet phldrT="[Text]" custT="1"/>
      <dgm:spPr/>
      <dgm:t>
        <a:bodyPr/>
        <a:lstStyle/>
        <a:p>
          <a:r>
            <a:rPr lang="en-US" sz="1000" dirty="0"/>
            <a:t>Incoming first grade student orientation</a:t>
          </a:r>
        </a:p>
      </dgm:t>
    </dgm:pt>
    <dgm:pt modelId="{AFA2ACE2-F85B-459A-8590-F2A24B120906}" type="parTrans" cxnId="{D896984B-A9E1-4B74-89B0-A5E47763FADA}">
      <dgm:prSet/>
      <dgm:spPr/>
      <dgm:t>
        <a:bodyPr/>
        <a:lstStyle/>
        <a:p>
          <a:endParaRPr lang="en-US"/>
        </a:p>
      </dgm:t>
    </dgm:pt>
    <dgm:pt modelId="{67869C15-815D-439C-BF42-B360A725DFFE}" type="sibTrans" cxnId="{D896984B-A9E1-4B74-89B0-A5E47763FADA}">
      <dgm:prSet/>
      <dgm:spPr/>
      <dgm:t>
        <a:bodyPr/>
        <a:lstStyle/>
        <a:p>
          <a:endParaRPr lang="en-US"/>
        </a:p>
      </dgm:t>
    </dgm:pt>
    <dgm:pt modelId="{0D745BEC-4879-403C-860E-D47FF7ED3655}">
      <dgm:prSet phldrT="[Text]" custT="1"/>
      <dgm:spPr/>
      <dgm:t>
        <a:bodyPr/>
        <a:lstStyle/>
        <a:p>
          <a:r>
            <a:rPr lang="en-US" sz="1000" dirty="0"/>
            <a:t>Annual Reviews </a:t>
          </a:r>
        </a:p>
      </dgm:t>
    </dgm:pt>
    <dgm:pt modelId="{96E17629-7D09-4D7B-8C20-C203C8DADF3F}" type="parTrans" cxnId="{BA2D25D8-CFFD-4ABF-9A1D-7D29CE78B9DF}">
      <dgm:prSet/>
      <dgm:spPr/>
      <dgm:t>
        <a:bodyPr/>
        <a:lstStyle/>
        <a:p>
          <a:endParaRPr lang="en-US"/>
        </a:p>
      </dgm:t>
    </dgm:pt>
    <dgm:pt modelId="{F9561C4B-A80A-4009-8639-AEE44F24EA0C}" type="sibTrans" cxnId="{BA2D25D8-CFFD-4ABF-9A1D-7D29CE78B9DF}">
      <dgm:prSet/>
      <dgm:spPr/>
      <dgm:t>
        <a:bodyPr/>
        <a:lstStyle/>
        <a:p>
          <a:endParaRPr lang="en-US"/>
        </a:p>
      </dgm:t>
    </dgm:pt>
    <dgm:pt modelId="{75854419-0548-4CF8-A3C6-FB063093A424}">
      <dgm:prSet phldrT="[Text]" custT="1"/>
      <dgm:spPr/>
      <dgm:t>
        <a:bodyPr/>
        <a:lstStyle/>
        <a:p>
          <a:r>
            <a:rPr lang="en-US" sz="1000" dirty="0"/>
            <a:t>Grade Four Moving Up</a:t>
          </a:r>
        </a:p>
      </dgm:t>
    </dgm:pt>
    <dgm:pt modelId="{CFAD4523-24BA-45B1-B8F9-93F075C0CA5C}" type="parTrans" cxnId="{878F0794-F3EF-46B9-AB4E-149038D878EE}">
      <dgm:prSet/>
      <dgm:spPr/>
      <dgm:t>
        <a:bodyPr/>
        <a:lstStyle/>
        <a:p>
          <a:endParaRPr lang="en-US"/>
        </a:p>
      </dgm:t>
    </dgm:pt>
    <dgm:pt modelId="{1178A0FD-8675-42C3-96E7-A6E13CED6FEB}" type="sibTrans" cxnId="{878F0794-F3EF-46B9-AB4E-149038D878EE}">
      <dgm:prSet/>
      <dgm:spPr/>
      <dgm:t>
        <a:bodyPr/>
        <a:lstStyle/>
        <a:p>
          <a:endParaRPr lang="en-US"/>
        </a:p>
      </dgm:t>
    </dgm:pt>
    <dgm:pt modelId="{45F335D2-B7DA-4278-A281-DF34797D018B}" type="pres">
      <dgm:prSet presAssocID="{17A59C89-9DDC-496E-A344-1761AD00DE7C}" presName="Name0" presStyleCnt="0">
        <dgm:presLayoutVars>
          <dgm:dir/>
          <dgm:animLvl val="lvl"/>
          <dgm:resizeHandles val="exact"/>
        </dgm:presLayoutVars>
      </dgm:prSet>
      <dgm:spPr/>
    </dgm:pt>
    <dgm:pt modelId="{0D2F2B9C-9A46-4067-8C14-CCA011FDC88E}" type="pres">
      <dgm:prSet presAssocID="{CDA3D93A-D352-4A1D-9EC9-A15A91DD1058}" presName="composite" presStyleCnt="0"/>
      <dgm:spPr/>
    </dgm:pt>
    <dgm:pt modelId="{EF2105A2-DC03-4599-A5E1-DD76A35C9B31}" type="pres">
      <dgm:prSet presAssocID="{CDA3D93A-D352-4A1D-9EC9-A15A91DD1058}" presName="parTx" presStyleLbl="alignNode1" presStyleIdx="0" presStyleCnt="5" custLinFactY="-50973" custLinFactNeighborX="-5717" custLinFactNeighborY="-100000">
        <dgm:presLayoutVars>
          <dgm:chMax val="0"/>
          <dgm:chPref val="0"/>
          <dgm:bulletEnabled val="1"/>
        </dgm:presLayoutVars>
      </dgm:prSet>
      <dgm:spPr/>
    </dgm:pt>
    <dgm:pt modelId="{864B190D-DFD0-4124-A181-2B54B708484F}" type="pres">
      <dgm:prSet presAssocID="{CDA3D93A-D352-4A1D-9EC9-A15A91DD1058}" presName="desTx" presStyleLbl="alignAccFollowNode1" presStyleIdx="0" presStyleCnt="5" custLinFactNeighborX="-261" custLinFactNeighborY="-43575">
        <dgm:presLayoutVars>
          <dgm:bulletEnabled val="1"/>
        </dgm:presLayoutVars>
      </dgm:prSet>
      <dgm:spPr/>
    </dgm:pt>
    <dgm:pt modelId="{A49C52FB-193A-4E21-B03A-DB2BEDED01CC}" type="pres">
      <dgm:prSet presAssocID="{CC645B96-4C9C-424D-AA9A-9978E6BB0F2A}" presName="space" presStyleCnt="0"/>
      <dgm:spPr/>
    </dgm:pt>
    <dgm:pt modelId="{E9029CE1-0E35-4A8D-A68E-FBA43F738A7E}" type="pres">
      <dgm:prSet presAssocID="{E3933245-809F-44C9-85CE-D3265C85B898}" presName="composite" presStyleCnt="0"/>
      <dgm:spPr/>
    </dgm:pt>
    <dgm:pt modelId="{4A28B191-8F8D-4EEE-89B9-6075FFFD9E45}" type="pres">
      <dgm:prSet presAssocID="{E3933245-809F-44C9-85CE-D3265C85B898}" presName="parTx" presStyleLbl="alignNode1" presStyleIdx="1" presStyleCnt="5" custLinFactY="-50973" custLinFactNeighborX="-5139" custLinFactNeighborY="-100000">
        <dgm:presLayoutVars>
          <dgm:chMax val="0"/>
          <dgm:chPref val="0"/>
          <dgm:bulletEnabled val="1"/>
        </dgm:presLayoutVars>
      </dgm:prSet>
      <dgm:spPr/>
    </dgm:pt>
    <dgm:pt modelId="{599665EE-6126-4B3B-B214-48CAC62E16B7}" type="pres">
      <dgm:prSet presAssocID="{E3933245-809F-44C9-85CE-D3265C85B898}" presName="desTx" presStyleLbl="alignAccFollowNode1" presStyleIdx="1" presStyleCnt="5" custLinFactNeighborX="-5139" custLinFactNeighborY="-43575">
        <dgm:presLayoutVars>
          <dgm:bulletEnabled val="1"/>
        </dgm:presLayoutVars>
      </dgm:prSet>
      <dgm:spPr/>
    </dgm:pt>
    <dgm:pt modelId="{9F9A5E05-3C5F-411E-9354-87B5632A630E}" type="pres">
      <dgm:prSet presAssocID="{79993ABF-267A-41CA-BA50-358B7BD20B8B}" presName="space" presStyleCnt="0"/>
      <dgm:spPr/>
    </dgm:pt>
    <dgm:pt modelId="{B1F7E77F-DB17-438D-A479-E6176AE1119E}" type="pres">
      <dgm:prSet presAssocID="{D3D4F7DC-6FFE-4CBC-91BE-07F6078B9212}" presName="composite" presStyleCnt="0"/>
      <dgm:spPr/>
    </dgm:pt>
    <dgm:pt modelId="{420DCF8E-BB8C-4BB9-955F-AD16D2A85176}" type="pres">
      <dgm:prSet presAssocID="{D3D4F7DC-6FFE-4CBC-91BE-07F6078B9212}" presName="parTx" presStyleLbl="alignNode1" presStyleIdx="2" presStyleCnt="5" custLinFactY="-50973" custLinFactNeighborX="-4561" custLinFactNeighborY="-100000">
        <dgm:presLayoutVars>
          <dgm:chMax val="0"/>
          <dgm:chPref val="0"/>
          <dgm:bulletEnabled val="1"/>
        </dgm:presLayoutVars>
      </dgm:prSet>
      <dgm:spPr/>
    </dgm:pt>
    <dgm:pt modelId="{AC05D324-574A-4E98-BF35-8933A1A2F731}" type="pres">
      <dgm:prSet presAssocID="{D3D4F7DC-6FFE-4CBC-91BE-07F6078B9212}" presName="desTx" presStyleLbl="alignAccFollowNode1" presStyleIdx="2" presStyleCnt="5" custLinFactNeighborX="-4561" custLinFactNeighborY="-43575">
        <dgm:presLayoutVars>
          <dgm:bulletEnabled val="1"/>
        </dgm:presLayoutVars>
      </dgm:prSet>
      <dgm:spPr/>
    </dgm:pt>
    <dgm:pt modelId="{55FEEF7F-ABE6-42C9-98E6-3DE55120BE2C}" type="pres">
      <dgm:prSet presAssocID="{D05B605D-180C-446E-B702-898F71F2C509}" presName="space" presStyleCnt="0"/>
      <dgm:spPr/>
    </dgm:pt>
    <dgm:pt modelId="{764915E5-E1CA-4681-8CF6-40D589BD15EF}" type="pres">
      <dgm:prSet presAssocID="{6E00CB1B-E186-417A-B3A6-C5F998E18A05}" presName="composite" presStyleCnt="0"/>
      <dgm:spPr/>
    </dgm:pt>
    <dgm:pt modelId="{7845EAAB-5010-4808-946D-8BA8804CCD30}" type="pres">
      <dgm:prSet presAssocID="{6E00CB1B-E186-417A-B3A6-C5F998E18A05}" presName="parTx" presStyleLbl="alignNode1" presStyleIdx="3" presStyleCnt="5" custLinFactY="-50973" custLinFactNeighborX="-3983" custLinFactNeighborY="-100000">
        <dgm:presLayoutVars>
          <dgm:chMax val="0"/>
          <dgm:chPref val="0"/>
          <dgm:bulletEnabled val="1"/>
        </dgm:presLayoutVars>
      </dgm:prSet>
      <dgm:spPr/>
    </dgm:pt>
    <dgm:pt modelId="{A5022E1B-CD65-40C8-859F-98BF59B8C4BD}" type="pres">
      <dgm:prSet presAssocID="{6E00CB1B-E186-417A-B3A6-C5F998E18A05}" presName="desTx" presStyleLbl="alignAccFollowNode1" presStyleIdx="3" presStyleCnt="5" custLinFactNeighborX="-3983" custLinFactNeighborY="-43575">
        <dgm:presLayoutVars>
          <dgm:bulletEnabled val="1"/>
        </dgm:presLayoutVars>
      </dgm:prSet>
      <dgm:spPr/>
    </dgm:pt>
    <dgm:pt modelId="{B8E42F8F-8F97-4550-99D4-26C00C323921}" type="pres">
      <dgm:prSet presAssocID="{93D432A1-AAEC-4AC1-9C7E-2F9FE446F079}" presName="space" presStyleCnt="0"/>
      <dgm:spPr/>
    </dgm:pt>
    <dgm:pt modelId="{AB16F2DF-4A59-4F25-9F37-3D0EC324B83E}" type="pres">
      <dgm:prSet presAssocID="{A54F9F50-1CEE-4CDE-8380-17EFE4EF02CB}" presName="composite" presStyleCnt="0"/>
      <dgm:spPr/>
    </dgm:pt>
    <dgm:pt modelId="{79489529-5EA0-4043-9AFB-743673B5722E}" type="pres">
      <dgm:prSet presAssocID="{A54F9F50-1CEE-4CDE-8380-17EFE4EF02CB}" presName="parTx" presStyleLbl="alignNode1" presStyleIdx="4" presStyleCnt="5" custLinFactY="-50973" custLinFactNeighborX="-8861" custLinFactNeighborY="-100000">
        <dgm:presLayoutVars>
          <dgm:chMax val="0"/>
          <dgm:chPref val="0"/>
          <dgm:bulletEnabled val="1"/>
        </dgm:presLayoutVars>
      </dgm:prSet>
      <dgm:spPr/>
    </dgm:pt>
    <dgm:pt modelId="{58DE3BDA-15DD-44B9-9D4D-E6B634A25683}" type="pres">
      <dgm:prSet presAssocID="{A54F9F50-1CEE-4CDE-8380-17EFE4EF02CB}" presName="desTx" presStyleLbl="alignAccFollowNode1" presStyleIdx="4" presStyleCnt="5" custLinFactNeighborX="-8861" custLinFactNeighborY="-43575">
        <dgm:presLayoutVars>
          <dgm:bulletEnabled val="1"/>
        </dgm:presLayoutVars>
      </dgm:prSet>
      <dgm:spPr/>
    </dgm:pt>
  </dgm:ptLst>
  <dgm:cxnLst>
    <dgm:cxn modelId="{AA54E000-9B9C-4E85-97DB-3C2DCB5FA43B}" type="presOf" srcId="{CDA3D93A-D352-4A1D-9EC9-A15A91DD1058}" destId="{EF2105A2-DC03-4599-A5E1-DD76A35C9B31}" srcOrd="0" destOrd="0" presId="urn:microsoft.com/office/officeart/2005/8/layout/hList1"/>
    <dgm:cxn modelId="{39828105-E3BA-4D7C-B95C-84EB8AEDF646}" srcId="{CDA3D93A-D352-4A1D-9EC9-A15A91DD1058}" destId="{E5FFF19D-1BE2-4E6C-8E6E-EC7A627751AE}" srcOrd="2" destOrd="0" parTransId="{96E53E2F-4535-43FA-B965-A6AC79876867}" sibTransId="{64820226-1236-48B2-950B-DE496878E0A0}"/>
    <dgm:cxn modelId="{29AC2F0D-FEC8-46D2-B26D-0304CA8B45FC}" srcId="{CDA3D93A-D352-4A1D-9EC9-A15A91DD1058}" destId="{3BC61C79-A9A5-475D-BD1E-34D99C57CEE6}" srcOrd="1" destOrd="0" parTransId="{3C257332-BE0C-44F1-8B9D-BED048579EE1}" sibTransId="{56BF6BF7-C326-4C1C-9132-061E81E928F1}"/>
    <dgm:cxn modelId="{9C4AEE0D-E465-48FC-A4BA-5B27CE998236}" type="presOf" srcId="{88365C3B-EA2F-4CE3-BC64-78C5FF848A99}" destId="{599665EE-6126-4B3B-B214-48CAC62E16B7}" srcOrd="0" destOrd="1" presId="urn:microsoft.com/office/officeart/2005/8/layout/hList1"/>
    <dgm:cxn modelId="{747B1F12-B12B-4E61-91F4-929E98A9AF38}" type="presOf" srcId="{3DCCDCF4-6094-4940-B405-FC8739E0EB4F}" destId="{A5022E1B-CD65-40C8-859F-98BF59B8C4BD}" srcOrd="0" destOrd="2" presId="urn:microsoft.com/office/officeart/2005/8/layout/hList1"/>
    <dgm:cxn modelId="{39B3761D-5182-424A-BF51-9C7B990A3411}" srcId="{6E00CB1B-E186-417A-B3A6-C5F998E18A05}" destId="{D827F22A-5156-4057-B845-6C868B92AF36}" srcOrd="3" destOrd="0" parTransId="{DD9D4B09-9A8C-4BAC-97CB-6EFD117A27C0}" sibTransId="{B72A6D9B-8CDA-4E10-A502-1388FCB2137B}"/>
    <dgm:cxn modelId="{0C55E11E-D491-42CD-AAD6-130DEEA44855}" srcId="{17A59C89-9DDC-496E-A344-1761AD00DE7C}" destId="{CDA3D93A-D352-4A1D-9EC9-A15A91DD1058}" srcOrd="0" destOrd="0" parTransId="{E2A4B1B5-5F26-43F8-8202-18F880DAF287}" sibTransId="{CC645B96-4C9C-424D-AA9A-9978E6BB0F2A}"/>
    <dgm:cxn modelId="{7398A81F-773D-49DF-9808-B132A8CC93DB}" srcId="{6E00CB1B-E186-417A-B3A6-C5F998E18A05}" destId="{26D9FA35-2363-4413-8546-AB034536BD52}" srcOrd="1" destOrd="0" parTransId="{C397AE4C-10EE-4D42-862E-43F4B32400CD}" sibTransId="{3A825AFD-1A92-44F1-BC36-B49C107597CA}"/>
    <dgm:cxn modelId="{4AE8DE27-4F5D-4074-B77C-D0F8EDAEF669}" type="presOf" srcId="{08A4610B-5C39-4F4A-8A7E-F91FE2BD031B}" destId="{AC05D324-574A-4E98-BF35-8933A1A2F731}" srcOrd="0" destOrd="2" presId="urn:microsoft.com/office/officeart/2005/8/layout/hList1"/>
    <dgm:cxn modelId="{BC25FF35-E139-456C-B996-0180814BDB60}" type="presOf" srcId="{D827F22A-5156-4057-B845-6C868B92AF36}" destId="{A5022E1B-CD65-40C8-859F-98BF59B8C4BD}" srcOrd="0" destOrd="3" presId="urn:microsoft.com/office/officeart/2005/8/layout/hList1"/>
    <dgm:cxn modelId="{84A7B539-68F2-42CE-B7D3-EA764C28E6E7}" type="presOf" srcId="{E3933245-809F-44C9-85CE-D3265C85B898}" destId="{4A28B191-8F8D-4EEE-89B9-6075FFFD9E45}" srcOrd="0" destOrd="0" presId="urn:microsoft.com/office/officeart/2005/8/layout/hList1"/>
    <dgm:cxn modelId="{1618293E-A29D-4908-B56E-DCF018CC05F8}" type="presOf" srcId="{B7C413D9-A649-49FC-8599-E315C3CC2DE8}" destId="{864B190D-DFD0-4124-A181-2B54B708484F}" srcOrd="0" destOrd="0" presId="urn:microsoft.com/office/officeart/2005/8/layout/hList1"/>
    <dgm:cxn modelId="{EA1A906B-E155-45C2-AAA6-929393351C67}" type="presOf" srcId="{A54F9F50-1CEE-4CDE-8380-17EFE4EF02CB}" destId="{79489529-5EA0-4043-9AFB-743673B5722E}" srcOrd="0" destOrd="0" presId="urn:microsoft.com/office/officeart/2005/8/layout/hList1"/>
    <dgm:cxn modelId="{D896984B-A9E1-4B74-89B0-A5E47763FADA}" srcId="{6E00CB1B-E186-417A-B3A6-C5F998E18A05}" destId="{57978708-FEE3-4E94-A6E6-A9EF475D3268}" srcOrd="5" destOrd="0" parTransId="{AFA2ACE2-F85B-459A-8590-F2A24B120906}" sibTransId="{67869C15-815D-439C-BF42-B360A725DFFE}"/>
    <dgm:cxn modelId="{48D7346F-160C-4B08-9549-0A64AB071B51}" type="presOf" srcId="{3BC61C79-A9A5-475D-BD1E-34D99C57CEE6}" destId="{864B190D-DFD0-4124-A181-2B54B708484F}" srcOrd="0" destOrd="1" presId="urn:microsoft.com/office/officeart/2005/8/layout/hList1"/>
    <dgm:cxn modelId="{7FF32D51-FEF6-4B9C-B0F4-48E15C4A63B9}" srcId="{A54F9F50-1CEE-4CDE-8380-17EFE4EF02CB}" destId="{830C47B3-E362-4D99-9A90-D5F4960C3E93}" srcOrd="0" destOrd="0" parTransId="{30BAEBEF-84D1-4F8B-B6B1-82B6D07E85CA}" sibTransId="{C147E91E-B642-4AF8-83ED-CFB53D3A3FAC}"/>
    <dgm:cxn modelId="{FDFC4B52-C806-45CC-9C6A-6E90287F48A1}" type="presOf" srcId="{30303572-8B33-49CC-8FE8-995865181403}" destId="{599665EE-6126-4B3B-B214-48CAC62E16B7}" srcOrd="0" destOrd="2" presId="urn:microsoft.com/office/officeart/2005/8/layout/hList1"/>
    <dgm:cxn modelId="{F23D2F78-D29A-41D5-A731-780522FFE5B2}" srcId="{E3933245-809F-44C9-85CE-D3265C85B898}" destId="{88365C3B-EA2F-4CE3-BC64-78C5FF848A99}" srcOrd="1" destOrd="0" parTransId="{00A5B677-F461-42B6-AEC3-A7253A3778B1}" sibTransId="{41508DE8-612C-407F-B6BB-091E2561060D}"/>
    <dgm:cxn modelId="{AD8E017B-DF20-4C46-B3E1-AFEB1DF60A7E}" srcId="{17A59C89-9DDC-496E-A344-1761AD00DE7C}" destId="{E3933245-809F-44C9-85CE-D3265C85B898}" srcOrd="1" destOrd="0" parTransId="{E30DCB17-3191-4849-9D60-2F1F16145A69}" sibTransId="{79993ABF-267A-41CA-BA50-358B7BD20B8B}"/>
    <dgm:cxn modelId="{8C8F487B-AD20-48A8-88F6-A6E1B9218A5C}" srcId="{17A59C89-9DDC-496E-A344-1761AD00DE7C}" destId="{6E00CB1B-E186-417A-B3A6-C5F998E18A05}" srcOrd="3" destOrd="0" parTransId="{636B9866-A531-4C12-A5CF-C680920D1B91}" sibTransId="{93D432A1-AAEC-4AC1-9C7E-2F9FE446F079}"/>
    <dgm:cxn modelId="{56CE0E7C-FF9C-4C62-9C37-962E5C581BD4}" type="presOf" srcId="{D3D4F7DC-6FFE-4CBC-91BE-07F6078B9212}" destId="{420DCF8E-BB8C-4BB9-955F-AD16D2A85176}" srcOrd="0" destOrd="0" presId="urn:microsoft.com/office/officeart/2005/8/layout/hList1"/>
    <dgm:cxn modelId="{AE9F3187-C7E5-4670-AB83-C55E1775399B}" srcId="{D3D4F7DC-6FFE-4CBC-91BE-07F6078B9212}" destId="{1BB1E137-043C-4F8A-9967-5112789EE507}" srcOrd="0" destOrd="0" parTransId="{D707C7F4-02DD-4166-BD7B-84834CF4D2D4}" sibTransId="{FF524FB4-4573-464C-9439-E5677D0814FF}"/>
    <dgm:cxn modelId="{21302389-0165-485E-9B56-833572E6AC2D}" type="presOf" srcId="{26D9FA35-2363-4413-8546-AB034536BD52}" destId="{A5022E1B-CD65-40C8-859F-98BF59B8C4BD}" srcOrd="0" destOrd="1" presId="urn:microsoft.com/office/officeart/2005/8/layout/hList1"/>
    <dgm:cxn modelId="{8C42BB8B-A230-41F2-8495-340D6C6F5393}" srcId="{6E00CB1B-E186-417A-B3A6-C5F998E18A05}" destId="{3DCCDCF4-6094-4940-B405-FC8739E0EB4F}" srcOrd="2" destOrd="0" parTransId="{664177BA-7CE8-47A0-9534-F89762FFF817}" sibTransId="{2A75989A-780F-4BBE-A036-A6EC191EE372}"/>
    <dgm:cxn modelId="{C4CDCA8D-8CAD-458A-ADDA-4A2EB8C638D1}" srcId="{17A59C89-9DDC-496E-A344-1761AD00DE7C}" destId="{A54F9F50-1CEE-4CDE-8380-17EFE4EF02CB}" srcOrd="4" destOrd="0" parTransId="{FBF4A212-E8D0-4F84-A24A-1DC9C8825170}" sibTransId="{09D62786-3516-446F-8EBF-150DD353B75B}"/>
    <dgm:cxn modelId="{D9539290-2ADD-4846-9461-2D43D29CC02F}" type="presOf" srcId="{57978708-FEE3-4E94-A6E6-A9EF475D3268}" destId="{A5022E1B-CD65-40C8-859F-98BF59B8C4BD}" srcOrd="0" destOrd="5" presId="urn:microsoft.com/office/officeart/2005/8/layout/hList1"/>
    <dgm:cxn modelId="{055E5591-2171-4BD9-8F55-44A9C20D0D94}" srcId="{E3933245-809F-44C9-85CE-D3265C85B898}" destId="{0108F0DF-213E-4A11-BB53-C91C1F4406A1}" srcOrd="0" destOrd="0" parTransId="{1702E6CA-9FD9-48B2-87C8-ECE024466243}" sibTransId="{33033503-4245-4ADF-95C6-3F9EA1FA483D}"/>
    <dgm:cxn modelId="{3DAF1093-A048-4D1F-ADB4-A2ABADF90878}" srcId="{D3D4F7DC-6FFE-4CBC-91BE-07F6078B9212}" destId="{08A4610B-5C39-4F4A-8A7E-F91FE2BD031B}" srcOrd="2" destOrd="0" parTransId="{2D4C4CB4-A368-45AE-BC5A-2588166B2807}" sibTransId="{1772DE32-3C91-49DB-966D-9B3F159585D8}"/>
    <dgm:cxn modelId="{878F0794-F3EF-46B9-AB4E-149038D878EE}" srcId="{A54F9F50-1CEE-4CDE-8380-17EFE4EF02CB}" destId="{75854419-0548-4CF8-A3C6-FB063093A424}" srcOrd="2" destOrd="0" parTransId="{CFAD4523-24BA-45B1-B8F9-93F075C0CA5C}" sibTransId="{1178A0FD-8675-42C3-96E7-A6E13CED6FEB}"/>
    <dgm:cxn modelId="{88F35C95-348B-4795-BC42-D415540C653A}" srcId="{CDA3D93A-D352-4A1D-9EC9-A15A91DD1058}" destId="{B7C413D9-A649-49FC-8599-E315C3CC2DE8}" srcOrd="0" destOrd="0" parTransId="{FABDD367-E9D2-4BFA-9AE0-ECEC123CA469}" sibTransId="{20D7485D-07CB-4EB7-971C-D3B30F8CB093}"/>
    <dgm:cxn modelId="{6D2CB398-25AF-4C3C-999E-A7B85FEC15FF}" srcId="{D3D4F7DC-6FFE-4CBC-91BE-07F6078B9212}" destId="{BC7921DF-2E96-4DB6-AB0B-FC656D1A9D4D}" srcOrd="1" destOrd="0" parTransId="{0C0631AB-ABE8-49DD-9336-F974ADAEDB88}" sibTransId="{CFA8E043-02B1-49C0-85C7-DE5832716A25}"/>
    <dgm:cxn modelId="{A5E01C9A-4FDE-48A8-B064-687D1954BF12}" type="presOf" srcId="{FFD964A8-BB64-4301-9A35-A34AE75520F8}" destId="{A5022E1B-CD65-40C8-859F-98BF59B8C4BD}" srcOrd="0" destOrd="4" presId="urn:microsoft.com/office/officeart/2005/8/layout/hList1"/>
    <dgm:cxn modelId="{7368F39B-1D20-4980-8A27-95625127B98B}" type="presOf" srcId="{1BB1E137-043C-4F8A-9967-5112789EE507}" destId="{AC05D324-574A-4E98-BF35-8933A1A2F731}" srcOrd="0" destOrd="0" presId="urn:microsoft.com/office/officeart/2005/8/layout/hList1"/>
    <dgm:cxn modelId="{9044AE9D-A893-4E71-B9AF-2A2719608C1A}" type="presOf" srcId="{17A59C89-9DDC-496E-A344-1761AD00DE7C}" destId="{45F335D2-B7DA-4278-A281-DF34797D018B}" srcOrd="0" destOrd="0" presId="urn:microsoft.com/office/officeart/2005/8/layout/hList1"/>
    <dgm:cxn modelId="{D1E549AF-7CD2-44C7-A70B-88D506E49879}" type="presOf" srcId="{123CCF08-CB7C-4D53-9D70-7437F86120BA}" destId="{A5022E1B-CD65-40C8-859F-98BF59B8C4BD}" srcOrd="0" destOrd="0" presId="urn:microsoft.com/office/officeart/2005/8/layout/hList1"/>
    <dgm:cxn modelId="{22FCA2AF-1C79-4D4E-9510-14A1F946A3FB}" srcId="{6E00CB1B-E186-417A-B3A6-C5F998E18A05}" destId="{123CCF08-CB7C-4D53-9D70-7437F86120BA}" srcOrd="0" destOrd="0" parTransId="{FF572265-1E6F-47E9-8E8E-42DF9A6D2805}" sibTransId="{7844CEC8-3399-4A55-A922-2162CB520F47}"/>
    <dgm:cxn modelId="{890F32BF-49A3-42AB-A556-45BA113FD088}" type="presOf" srcId="{E5FFF19D-1BE2-4E6C-8E6E-EC7A627751AE}" destId="{864B190D-DFD0-4124-A181-2B54B708484F}" srcOrd="0" destOrd="2" presId="urn:microsoft.com/office/officeart/2005/8/layout/hList1"/>
    <dgm:cxn modelId="{966C1CCA-7D1C-4C18-A35D-F4BB608C419D}" srcId="{17A59C89-9DDC-496E-A344-1761AD00DE7C}" destId="{D3D4F7DC-6FFE-4CBC-91BE-07F6078B9212}" srcOrd="2" destOrd="0" parTransId="{BE06738A-13E4-4349-BAF4-11D7227937E1}" sibTransId="{D05B605D-180C-446E-B702-898F71F2C509}"/>
    <dgm:cxn modelId="{95075ACC-0070-492F-96F4-8E3D3BDF7A10}" type="presOf" srcId="{0108F0DF-213E-4A11-BB53-C91C1F4406A1}" destId="{599665EE-6126-4B3B-B214-48CAC62E16B7}" srcOrd="0" destOrd="0" presId="urn:microsoft.com/office/officeart/2005/8/layout/hList1"/>
    <dgm:cxn modelId="{FA08E0CC-69B9-4F9D-B1D9-27B4F312319D}" type="presOf" srcId="{75854419-0548-4CF8-A3C6-FB063093A424}" destId="{58DE3BDA-15DD-44B9-9D4D-E6B634A25683}" srcOrd="0" destOrd="2" presId="urn:microsoft.com/office/officeart/2005/8/layout/hList1"/>
    <dgm:cxn modelId="{978D6AD4-C6EE-4DCB-BB24-CBE440951CD6}" type="presOf" srcId="{0D745BEC-4879-403C-860E-D47FF7ED3655}" destId="{58DE3BDA-15DD-44B9-9D4D-E6B634A25683}" srcOrd="0" destOrd="1" presId="urn:microsoft.com/office/officeart/2005/8/layout/hList1"/>
    <dgm:cxn modelId="{BA2D25D8-CFFD-4ABF-9A1D-7D29CE78B9DF}" srcId="{A54F9F50-1CEE-4CDE-8380-17EFE4EF02CB}" destId="{0D745BEC-4879-403C-860E-D47FF7ED3655}" srcOrd="1" destOrd="0" parTransId="{96E17629-7D09-4D7B-8C20-C203C8DADF3F}" sibTransId="{F9561C4B-A80A-4009-8639-AEE44F24EA0C}"/>
    <dgm:cxn modelId="{7D50B5DB-5E4D-4420-8144-ACABD4CF78DF}" srcId="{E3933245-809F-44C9-85CE-D3265C85B898}" destId="{30303572-8B33-49CC-8FE8-995865181403}" srcOrd="2" destOrd="0" parTransId="{D0FC21DF-23DA-48FB-A172-A62D65B54ECE}" sibTransId="{701FCE14-2E2A-4C2B-A2DD-AB8D60E19BC8}"/>
    <dgm:cxn modelId="{48A937DF-C1CD-4B98-AE58-97F43C87AF67}" type="presOf" srcId="{BC7921DF-2E96-4DB6-AB0B-FC656D1A9D4D}" destId="{AC05D324-574A-4E98-BF35-8933A1A2F731}" srcOrd="0" destOrd="1" presId="urn:microsoft.com/office/officeart/2005/8/layout/hList1"/>
    <dgm:cxn modelId="{0BAA5BE5-6782-4C9F-961A-F6E7D647C94E}" type="presOf" srcId="{6E00CB1B-E186-417A-B3A6-C5F998E18A05}" destId="{7845EAAB-5010-4808-946D-8BA8804CCD30}" srcOrd="0" destOrd="0" presId="urn:microsoft.com/office/officeart/2005/8/layout/hList1"/>
    <dgm:cxn modelId="{1E294CE5-FCE4-4A6B-9334-1D92A4DA1CB7}" srcId="{6E00CB1B-E186-417A-B3A6-C5F998E18A05}" destId="{FFD964A8-BB64-4301-9A35-A34AE75520F8}" srcOrd="4" destOrd="0" parTransId="{6D3A072C-CF70-4268-BE51-10CA42E9A6B2}" sibTransId="{FAD4EE24-28D4-4150-AB9B-E8B05DAB6135}"/>
    <dgm:cxn modelId="{B8240BEC-60EF-4B84-9080-FB49FDE18D38}" type="presOf" srcId="{830C47B3-E362-4D99-9A90-D5F4960C3E93}" destId="{58DE3BDA-15DD-44B9-9D4D-E6B634A25683}" srcOrd="0" destOrd="0" presId="urn:microsoft.com/office/officeart/2005/8/layout/hList1"/>
    <dgm:cxn modelId="{97485209-7627-4765-A2C0-84EB3FE6E935}" type="presParOf" srcId="{45F335D2-B7DA-4278-A281-DF34797D018B}" destId="{0D2F2B9C-9A46-4067-8C14-CCA011FDC88E}" srcOrd="0" destOrd="0" presId="urn:microsoft.com/office/officeart/2005/8/layout/hList1"/>
    <dgm:cxn modelId="{1C006C11-4FB7-42E7-9930-AE699878EAD1}" type="presParOf" srcId="{0D2F2B9C-9A46-4067-8C14-CCA011FDC88E}" destId="{EF2105A2-DC03-4599-A5E1-DD76A35C9B31}" srcOrd="0" destOrd="0" presId="urn:microsoft.com/office/officeart/2005/8/layout/hList1"/>
    <dgm:cxn modelId="{D00EE11D-661F-4029-B148-85F865F6302B}" type="presParOf" srcId="{0D2F2B9C-9A46-4067-8C14-CCA011FDC88E}" destId="{864B190D-DFD0-4124-A181-2B54B708484F}" srcOrd="1" destOrd="0" presId="urn:microsoft.com/office/officeart/2005/8/layout/hList1"/>
    <dgm:cxn modelId="{555E5775-7823-49D4-A8AA-23DF37FBACFA}" type="presParOf" srcId="{45F335D2-B7DA-4278-A281-DF34797D018B}" destId="{A49C52FB-193A-4E21-B03A-DB2BEDED01CC}" srcOrd="1" destOrd="0" presId="urn:microsoft.com/office/officeart/2005/8/layout/hList1"/>
    <dgm:cxn modelId="{030F3E47-7201-4125-8436-6C0F0449D421}" type="presParOf" srcId="{45F335D2-B7DA-4278-A281-DF34797D018B}" destId="{E9029CE1-0E35-4A8D-A68E-FBA43F738A7E}" srcOrd="2" destOrd="0" presId="urn:microsoft.com/office/officeart/2005/8/layout/hList1"/>
    <dgm:cxn modelId="{5F31500D-61D7-4114-B87A-026D3317BC2F}" type="presParOf" srcId="{E9029CE1-0E35-4A8D-A68E-FBA43F738A7E}" destId="{4A28B191-8F8D-4EEE-89B9-6075FFFD9E45}" srcOrd="0" destOrd="0" presId="urn:microsoft.com/office/officeart/2005/8/layout/hList1"/>
    <dgm:cxn modelId="{D95D2D57-F468-4AB9-A90E-28D5934DD753}" type="presParOf" srcId="{E9029CE1-0E35-4A8D-A68E-FBA43F738A7E}" destId="{599665EE-6126-4B3B-B214-48CAC62E16B7}" srcOrd="1" destOrd="0" presId="urn:microsoft.com/office/officeart/2005/8/layout/hList1"/>
    <dgm:cxn modelId="{49D09FE6-F0DE-4F84-B6FC-BA5653F3CEFF}" type="presParOf" srcId="{45F335D2-B7DA-4278-A281-DF34797D018B}" destId="{9F9A5E05-3C5F-411E-9354-87B5632A630E}" srcOrd="3" destOrd="0" presId="urn:microsoft.com/office/officeart/2005/8/layout/hList1"/>
    <dgm:cxn modelId="{A37FADDE-AA6E-4DB1-BD95-B8E9EBF4BBB6}" type="presParOf" srcId="{45F335D2-B7DA-4278-A281-DF34797D018B}" destId="{B1F7E77F-DB17-438D-A479-E6176AE1119E}" srcOrd="4" destOrd="0" presId="urn:microsoft.com/office/officeart/2005/8/layout/hList1"/>
    <dgm:cxn modelId="{0174FB93-B0A7-46B7-AD21-9AF284A05A61}" type="presParOf" srcId="{B1F7E77F-DB17-438D-A479-E6176AE1119E}" destId="{420DCF8E-BB8C-4BB9-955F-AD16D2A85176}" srcOrd="0" destOrd="0" presId="urn:microsoft.com/office/officeart/2005/8/layout/hList1"/>
    <dgm:cxn modelId="{5A33A035-F146-48F0-A4D7-5A82A4C3B60A}" type="presParOf" srcId="{B1F7E77F-DB17-438D-A479-E6176AE1119E}" destId="{AC05D324-574A-4E98-BF35-8933A1A2F731}" srcOrd="1" destOrd="0" presId="urn:microsoft.com/office/officeart/2005/8/layout/hList1"/>
    <dgm:cxn modelId="{D9BE9BEE-9001-4323-AB53-407DE66D92DC}" type="presParOf" srcId="{45F335D2-B7DA-4278-A281-DF34797D018B}" destId="{55FEEF7F-ABE6-42C9-98E6-3DE55120BE2C}" srcOrd="5" destOrd="0" presId="urn:microsoft.com/office/officeart/2005/8/layout/hList1"/>
    <dgm:cxn modelId="{72B84123-88E1-4545-8D23-0F6A43DA06AE}" type="presParOf" srcId="{45F335D2-B7DA-4278-A281-DF34797D018B}" destId="{764915E5-E1CA-4681-8CF6-40D589BD15EF}" srcOrd="6" destOrd="0" presId="urn:microsoft.com/office/officeart/2005/8/layout/hList1"/>
    <dgm:cxn modelId="{C8A3C3D4-A9C5-45BD-A4CD-BCE0B1BD70B4}" type="presParOf" srcId="{764915E5-E1CA-4681-8CF6-40D589BD15EF}" destId="{7845EAAB-5010-4808-946D-8BA8804CCD30}" srcOrd="0" destOrd="0" presId="urn:microsoft.com/office/officeart/2005/8/layout/hList1"/>
    <dgm:cxn modelId="{586B12E1-CA6E-4AAE-89AE-DFCC064C3071}" type="presParOf" srcId="{764915E5-E1CA-4681-8CF6-40D589BD15EF}" destId="{A5022E1B-CD65-40C8-859F-98BF59B8C4BD}" srcOrd="1" destOrd="0" presId="urn:microsoft.com/office/officeart/2005/8/layout/hList1"/>
    <dgm:cxn modelId="{48AB10AB-9364-4651-98F7-7DBBE0B09590}" type="presParOf" srcId="{45F335D2-B7DA-4278-A281-DF34797D018B}" destId="{B8E42F8F-8F97-4550-99D4-26C00C323921}" srcOrd="7" destOrd="0" presId="urn:microsoft.com/office/officeart/2005/8/layout/hList1"/>
    <dgm:cxn modelId="{4905F39C-062E-460D-8D42-43904ED6A11B}" type="presParOf" srcId="{45F335D2-B7DA-4278-A281-DF34797D018B}" destId="{AB16F2DF-4A59-4F25-9F37-3D0EC324B83E}" srcOrd="8" destOrd="0" presId="urn:microsoft.com/office/officeart/2005/8/layout/hList1"/>
    <dgm:cxn modelId="{66E8B6B6-8451-463F-8BFD-54DFA81F72B8}" type="presParOf" srcId="{AB16F2DF-4A59-4F25-9F37-3D0EC324B83E}" destId="{79489529-5EA0-4043-9AFB-743673B5722E}" srcOrd="0" destOrd="0" presId="urn:microsoft.com/office/officeart/2005/8/layout/hList1"/>
    <dgm:cxn modelId="{2F9C3D97-3B12-4A95-BF77-0465C1DFF314}" type="presParOf" srcId="{AB16F2DF-4A59-4F25-9F37-3D0EC324B83E}" destId="{58DE3BDA-15DD-44B9-9D4D-E6B634A25683}"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599B0-314B-459B-ACAF-96218911D09C}">
      <dsp:nvSpPr>
        <dsp:cNvPr id="0" name=""/>
        <dsp:cNvSpPr/>
      </dsp:nvSpPr>
      <dsp:spPr>
        <a:xfrm>
          <a:off x="3768662" y="2046"/>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Individual Counseling</a:t>
          </a:r>
        </a:p>
      </dsp:txBody>
      <dsp:txXfrm>
        <a:off x="3805135" y="38519"/>
        <a:ext cx="1076528" cy="674212"/>
      </dsp:txXfrm>
    </dsp:sp>
    <dsp:sp modelId="{B18B38ED-2BDE-4495-B4C3-558361A2D819}">
      <dsp:nvSpPr>
        <dsp:cNvPr id="0" name=""/>
        <dsp:cNvSpPr/>
      </dsp:nvSpPr>
      <dsp:spPr>
        <a:xfrm>
          <a:off x="1472074" y="375625"/>
          <a:ext cx="5742651" cy="5742651"/>
        </a:xfrm>
        <a:custGeom>
          <a:avLst/>
          <a:gdLst/>
          <a:ahLst/>
          <a:cxnLst/>
          <a:rect l="0" t="0" r="0" b="0"/>
          <a:pathLst>
            <a:path>
              <a:moveTo>
                <a:pt x="3453305" y="59598"/>
              </a:moveTo>
              <a:arcTo wR="2871325" hR="2871325" stAng="16901648" swAng="87009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82314CA-8CC8-40B5-BCCC-8724C3DAB900}">
      <dsp:nvSpPr>
        <dsp:cNvPr id="0" name=""/>
        <dsp:cNvSpPr/>
      </dsp:nvSpPr>
      <dsp:spPr>
        <a:xfrm>
          <a:off x="5614315" y="673809"/>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Group Counseling</a:t>
          </a:r>
        </a:p>
      </dsp:txBody>
      <dsp:txXfrm>
        <a:off x="5650788" y="710282"/>
        <a:ext cx="1076528" cy="674212"/>
      </dsp:txXfrm>
    </dsp:sp>
    <dsp:sp modelId="{AE395A4B-97C6-4213-B7CE-C1419F004748}">
      <dsp:nvSpPr>
        <dsp:cNvPr id="0" name=""/>
        <dsp:cNvSpPr/>
      </dsp:nvSpPr>
      <dsp:spPr>
        <a:xfrm>
          <a:off x="1475288" y="379518"/>
          <a:ext cx="5742651" cy="5742651"/>
        </a:xfrm>
        <a:custGeom>
          <a:avLst/>
          <a:gdLst/>
          <a:ahLst/>
          <a:cxnLst/>
          <a:rect l="0" t="0" r="0" b="0"/>
          <a:pathLst>
            <a:path>
              <a:moveTo>
                <a:pt x="5087687" y="1045879"/>
              </a:moveTo>
              <a:arcTo wR="2871325" hR="2871325" stAng="19231461" swAng="67526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3FBE117-4637-48B3-B853-E04CA809094B}">
      <dsp:nvSpPr>
        <dsp:cNvPr id="0" name=""/>
        <dsp:cNvSpPr/>
      </dsp:nvSpPr>
      <dsp:spPr>
        <a:xfrm>
          <a:off x="6471751" y="1898124"/>
          <a:ext cx="1149474" cy="7548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Parent Orientation Programs</a:t>
          </a:r>
        </a:p>
      </dsp:txBody>
      <dsp:txXfrm>
        <a:off x="6508601" y="1934974"/>
        <a:ext cx="1075774" cy="681176"/>
      </dsp:txXfrm>
    </dsp:sp>
    <dsp:sp modelId="{3E73FB38-AD14-4AEA-92B3-0EADAA921EB4}">
      <dsp:nvSpPr>
        <dsp:cNvPr id="0" name=""/>
        <dsp:cNvSpPr/>
      </dsp:nvSpPr>
      <dsp:spPr>
        <a:xfrm>
          <a:off x="1472745" y="373940"/>
          <a:ext cx="5742651" cy="5742651"/>
        </a:xfrm>
        <a:custGeom>
          <a:avLst/>
          <a:gdLst/>
          <a:ahLst/>
          <a:cxnLst/>
          <a:rect l="0" t="0" r="0" b="0"/>
          <a:pathLst>
            <a:path>
              <a:moveTo>
                <a:pt x="5684286" y="2295334"/>
              </a:moveTo>
              <a:arcTo wR="2871325" hR="2871325" stAng="20905673" swAng="197914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CAFF180-6469-4AED-8A6C-DFCD9133D2A7}">
      <dsp:nvSpPr>
        <dsp:cNvPr id="0" name=""/>
        <dsp:cNvSpPr/>
      </dsp:nvSpPr>
      <dsp:spPr>
        <a:xfrm>
          <a:off x="6255304" y="4309035"/>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Classroom Lessons</a:t>
          </a:r>
        </a:p>
      </dsp:txBody>
      <dsp:txXfrm>
        <a:off x="6291777" y="4345508"/>
        <a:ext cx="1076528" cy="674212"/>
      </dsp:txXfrm>
    </dsp:sp>
    <dsp:sp modelId="{6BEDE3B9-3547-42DC-9CE6-85B38CF38A91}">
      <dsp:nvSpPr>
        <dsp:cNvPr id="0" name=""/>
        <dsp:cNvSpPr/>
      </dsp:nvSpPr>
      <dsp:spPr>
        <a:xfrm>
          <a:off x="1472074" y="375625"/>
          <a:ext cx="5742651" cy="5742651"/>
        </a:xfrm>
        <a:custGeom>
          <a:avLst/>
          <a:gdLst/>
          <a:ahLst/>
          <a:cxnLst/>
          <a:rect l="0" t="0" r="0" b="0"/>
          <a:pathLst>
            <a:path>
              <a:moveTo>
                <a:pt x="5095228" y="4687576"/>
              </a:moveTo>
              <a:arcTo wR="2871325" hR="2871325" stAng="2354301" swAng="106493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583DB82-E6D0-4BC4-BCBE-D0A291FC3FB1}">
      <dsp:nvSpPr>
        <dsp:cNvPr id="0" name=""/>
        <dsp:cNvSpPr/>
      </dsp:nvSpPr>
      <dsp:spPr>
        <a:xfrm>
          <a:off x="4750714" y="5571536"/>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School-wide</a:t>
          </a:r>
        </a:p>
        <a:p>
          <a:pPr marL="0" lvl="0" indent="0" algn="ctr" defTabSz="622300">
            <a:lnSpc>
              <a:spcPct val="90000"/>
            </a:lnSpc>
            <a:spcBef>
              <a:spcPct val="0"/>
            </a:spcBef>
            <a:spcAft>
              <a:spcPct val="35000"/>
            </a:spcAft>
            <a:buNone/>
          </a:pPr>
          <a:r>
            <a:rPr lang="en-US" sz="1400" kern="1200" dirty="0"/>
            <a:t>Initiatives</a:t>
          </a:r>
        </a:p>
      </dsp:txBody>
      <dsp:txXfrm>
        <a:off x="4787187" y="5608009"/>
        <a:ext cx="1076528" cy="674212"/>
      </dsp:txXfrm>
    </dsp:sp>
    <dsp:sp modelId="{DD80BB54-5418-4F15-A5B8-E69A7D8EDD9F}">
      <dsp:nvSpPr>
        <dsp:cNvPr id="0" name=""/>
        <dsp:cNvSpPr/>
      </dsp:nvSpPr>
      <dsp:spPr>
        <a:xfrm>
          <a:off x="1472074" y="375625"/>
          <a:ext cx="5742651" cy="5742651"/>
        </a:xfrm>
        <a:custGeom>
          <a:avLst/>
          <a:gdLst/>
          <a:ahLst/>
          <a:cxnLst/>
          <a:rect l="0" t="0" r="0" b="0"/>
          <a:pathLst>
            <a:path>
              <a:moveTo>
                <a:pt x="3270679" y="5714744"/>
              </a:moveTo>
              <a:arcTo wR="2871325" hR="2871325" stAng="4920312" swAng="94661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C602B8-D0BC-4C91-AB61-8F6BDFACF027}">
      <dsp:nvSpPr>
        <dsp:cNvPr id="0" name=""/>
        <dsp:cNvSpPr/>
      </dsp:nvSpPr>
      <dsp:spPr>
        <a:xfrm>
          <a:off x="2776053" y="5567677"/>
          <a:ext cx="1170589" cy="7548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Parent Resources</a:t>
          </a:r>
        </a:p>
      </dsp:txBody>
      <dsp:txXfrm>
        <a:off x="2812903" y="5604527"/>
        <a:ext cx="1096889" cy="681176"/>
      </dsp:txXfrm>
    </dsp:sp>
    <dsp:sp modelId="{A1AAF711-0AEA-42F7-9DCE-A136A76C1BDE}">
      <dsp:nvSpPr>
        <dsp:cNvPr id="0" name=""/>
        <dsp:cNvSpPr/>
      </dsp:nvSpPr>
      <dsp:spPr>
        <a:xfrm>
          <a:off x="1472074" y="375625"/>
          <a:ext cx="5742651" cy="5742651"/>
        </a:xfrm>
        <a:custGeom>
          <a:avLst/>
          <a:gdLst/>
          <a:ahLst/>
          <a:cxnLst/>
          <a:rect l="0" t="0" r="0" b="0"/>
          <a:pathLst>
            <a:path>
              <a:moveTo>
                <a:pt x="1296518" y="5272262"/>
              </a:moveTo>
              <a:arcTo wR="2871325" hR="2871325" stAng="7395685" swAng="105016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139E371-2ABF-4AB0-B9E7-5E0075432FC0}">
      <dsp:nvSpPr>
        <dsp:cNvPr id="0" name=""/>
        <dsp:cNvSpPr/>
      </dsp:nvSpPr>
      <dsp:spPr>
        <a:xfrm>
          <a:off x="1282021" y="4309035"/>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Community Outreach</a:t>
          </a:r>
        </a:p>
      </dsp:txBody>
      <dsp:txXfrm>
        <a:off x="1318494" y="4345508"/>
        <a:ext cx="1076528" cy="674212"/>
      </dsp:txXfrm>
    </dsp:sp>
    <dsp:sp modelId="{6B46D451-EA62-446B-8C16-23DF3093B686}">
      <dsp:nvSpPr>
        <dsp:cNvPr id="0" name=""/>
        <dsp:cNvSpPr/>
      </dsp:nvSpPr>
      <dsp:spPr>
        <a:xfrm>
          <a:off x="1472074" y="375625"/>
          <a:ext cx="5742651" cy="5742651"/>
        </a:xfrm>
        <a:custGeom>
          <a:avLst/>
          <a:gdLst/>
          <a:ahLst/>
          <a:cxnLst/>
          <a:rect l="0" t="0" r="0" b="0"/>
          <a:pathLst>
            <a:path>
              <a:moveTo>
                <a:pt x="199220" y="3922214"/>
              </a:moveTo>
              <a:arcTo wR="2871325" hR="2871325" stAng="9511873" swAng="142344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3EDD670-E7C8-4D34-9B6C-5D72B01FDFF7}">
      <dsp:nvSpPr>
        <dsp:cNvPr id="0" name=""/>
        <dsp:cNvSpPr/>
      </dsp:nvSpPr>
      <dsp:spPr>
        <a:xfrm>
          <a:off x="940959" y="2374771"/>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Articulation &amp;  Advocacy</a:t>
          </a:r>
        </a:p>
      </dsp:txBody>
      <dsp:txXfrm>
        <a:off x="977432" y="2411244"/>
        <a:ext cx="1076528" cy="674212"/>
      </dsp:txXfrm>
    </dsp:sp>
    <dsp:sp modelId="{609D0BED-FC21-4CD7-89DB-1A31A1970FF5}">
      <dsp:nvSpPr>
        <dsp:cNvPr id="0" name=""/>
        <dsp:cNvSpPr/>
      </dsp:nvSpPr>
      <dsp:spPr>
        <a:xfrm>
          <a:off x="1472074" y="375625"/>
          <a:ext cx="5742651" cy="5742651"/>
        </a:xfrm>
        <a:custGeom>
          <a:avLst/>
          <a:gdLst/>
          <a:ahLst/>
          <a:cxnLst/>
          <a:rect l="0" t="0" r="0" b="0"/>
          <a:pathLst>
            <a:path>
              <a:moveTo>
                <a:pt x="138988" y="1988803"/>
              </a:moveTo>
              <a:arcTo wR="2871325" hR="2871325" stAng="11874002" swAng="128236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56643C5-292C-421F-95FB-E653FDADA1ED}">
      <dsp:nvSpPr>
        <dsp:cNvPr id="0" name=""/>
        <dsp:cNvSpPr/>
      </dsp:nvSpPr>
      <dsp:spPr>
        <a:xfrm>
          <a:off x="1923010" y="673809"/>
          <a:ext cx="1149474" cy="7471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Resources</a:t>
          </a:r>
        </a:p>
      </dsp:txBody>
      <dsp:txXfrm>
        <a:off x="1959483" y="710282"/>
        <a:ext cx="1076528" cy="674212"/>
      </dsp:txXfrm>
    </dsp:sp>
    <dsp:sp modelId="{99FB4C0A-989D-4048-BBA1-5EA1379F750F}">
      <dsp:nvSpPr>
        <dsp:cNvPr id="0" name=""/>
        <dsp:cNvSpPr/>
      </dsp:nvSpPr>
      <dsp:spPr>
        <a:xfrm>
          <a:off x="1472074" y="375625"/>
          <a:ext cx="5742651" cy="5742651"/>
        </a:xfrm>
        <a:custGeom>
          <a:avLst/>
          <a:gdLst/>
          <a:ahLst/>
          <a:cxnLst/>
          <a:rect l="0" t="0" r="0" b="0"/>
          <a:pathLst>
            <a:path>
              <a:moveTo>
                <a:pt x="1603809" y="294910"/>
              </a:moveTo>
              <a:arcTo wR="2871325" hR="2871325" stAng="14628255" swAng="87009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E8E491-2D67-4A82-83CA-0BBF5F91CB40}">
      <dsp:nvSpPr>
        <dsp:cNvPr id="0" name=""/>
        <dsp:cNvSpPr/>
      </dsp:nvSpPr>
      <dsp:spPr>
        <a:xfrm>
          <a:off x="3679" y="1097985"/>
          <a:ext cx="1410295" cy="56411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t>September</a:t>
          </a:r>
        </a:p>
      </dsp:txBody>
      <dsp:txXfrm>
        <a:off x="3679" y="1097985"/>
        <a:ext cx="1410295" cy="564118"/>
      </dsp:txXfrm>
    </dsp:sp>
    <dsp:sp modelId="{24EFBC86-7233-4B73-81A4-BD0CBF26CF9E}">
      <dsp:nvSpPr>
        <dsp:cNvPr id="0" name=""/>
        <dsp:cNvSpPr/>
      </dsp:nvSpPr>
      <dsp:spPr>
        <a:xfrm>
          <a:off x="3679" y="1662104"/>
          <a:ext cx="1410295" cy="12023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a:t>Code of conduct</a:t>
          </a:r>
        </a:p>
        <a:p>
          <a:pPr marL="57150" lvl="1" indent="-57150" algn="l" defTabSz="444500">
            <a:lnSpc>
              <a:spcPct val="90000"/>
            </a:lnSpc>
            <a:spcBef>
              <a:spcPct val="0"/>
            </a:spcBef>
            <a:spcAft>
              <a:spcPct val="15000"/>
            </a:spcAft>
            <a:buChar char="•"/>
          </a:pPr>
          <a:r>
            <a:rPr lang="en-US" sz="1000" kern="1200" dirty="0"/>
            <a:t>Articulation programs</a:t>
          </a:r>
        </a:p>
        <a:p>
          <a:pPr marL="57150" lvl="1" indent="-57150" algn="l" defTabSz="444500">
            <a:lnSpc>
              <a:spcPct val="90000"/>
            </a:lnSpc>
            <a:spcBef>
              <a:spcPct val="0"/>
            </a:spcBef>
            <a:spcAft>
              <a:spcPct val="15000"/>
            </a:spcAft>
            <a:buChar char="•"/>
          </a:pPr>
          <a:r>
            <a:rPr lang="en-US" sz="1000" kern="1200" dirty="0"/>
            <a:t>Back-to-School Night</a:t>
          </a:r>
        </a:p>
        <a:p>
          <a:pPr marL="57150" lvl="1" indent="-57150" algn="l" defTabSz="444500">
            <a:lnSpc>
              <a:spcPct val="90000"/>
            </a:lnSpc>
            <a:spcBef>
              <a:spcPct val="0"/>
            </a:spcBef>
            <a:spcAft>
              <a:spcPct val="15000"/>
            </a:spcAft>
            <a:buChar char="•"/>
          </a:pPr>
          <a:r>
            <a:rPr lang="en-US" sz="1000" kern="1200" dirty="0"/>
            <a:t>Sensitivity Programs</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endParaRPr lang="en-US" sz="1400" kern="1200" dirty="0"/>
        </a:p>
      </dsp:txBody>
      <dsp:txXfrm>
        <a:off x="3679" y="1662104"/>
        <a:ext cx="1410295" cy="1202310"/>
      </dsp:txXfrm>
    </dsp:sp>
    <dsp:sp modelId="{F740ACE2-3999-4CC1-9EAF-6D8D02595584}">
      <dsp:nvSpPr>
        <dsp:cNvPr id="0" name=""/>
        <dsp:cNvSpPr/>
      </dsp:nvSpPr>
      <dsp:spPr>
        <a:xfrm>
          <a:off x="1611415" y="1097985"/>
          <a:ext cx="1410295" cy="56411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t>October</a:t>
          </a:r>
        </a:p>
      </dsp:txBody>
      <dsp:txXfrm>
        <a:off x="1611415" y="1097985"/>
        <a:ext cx="1410295" cy="564118"/>
      </dsp:txXfrm>
    </dsp:sp>
    <dsp:sp modelId="{51EA51BF-067A-4B46-A89D-59C53F405B34}">
      <dsp:nvSpPr>
        <dsp:cNvPr id="0" name=""/>
        <dsp:cNvSpPr/>
      </dsp:nvSpPr>
      <dsp:spPr>
        <a:xfrm>
          <a:off x="1611415" y="1662104"/>
          <a:ext cx="1410295" cy="12023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a:t>Classroom</a:t>
          </a:r>
          <a:r>
            <a:rPr lang="en-US" sz="1100" kern="1200" dirty="0"/>
            <a:t> counseling</a:t>
          </a:r>
        </a:p>
        <a:p>
          <a:pPr marL="57150" lvl="1" indent="-57150" algn="l" defTabSz="488950">
            <a:lnSpc>
              <a:spcPct val="90000"/>
            </a:lnSpc>
            <a:spcBef>
              <a:spcPct val="0"/>
            </a:spcBef>
            <a:spcAft>
              <a:spcPct val="15000"/>
            </a:spcAft>
            <a:buChar char="•"/>
          </a:pPr>
          <a:r>
            <a:rPr lang="en-US" sz="1100" kern="1200" dirty="0"/>
            <a:t>Sensitivity and Bullying programs</a:t>
          </a:r>
        </a:p>
      </dsp:txBody>
      <dsp:txXfrm>
        <a:off x="1611415" y="1662104"/>
        <a:ext cx="1410295" cy="1202310"/>
      </dsp:txXfrm>
    </dsp:sp>
    <dsp:sp modelId="{7DE9A773-FA2B-40D0-B075-C154330C5C3D}">
      <dsp:nvSpPr>
        <dsp:cNvPr id="0" name=""/>
        <dsp:cNvSpPr/>
      </dsp:nvSpPr>
      <dsp:spPr>
        <a:xfrm>
          <a:off x="3154828" y="1090807"/>
          <a:ext cx="1410295" cy="6723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t>November</a:t>
          </a:r>
        </a:p>
      </dsp:txBody>
      <dsp:txXfrm>
        <a:off x="3154828" y="1090807"/>
        <a:ext cx="1410295" cy="672372"/>
      </dsp:txXfrm>
    </dsp:sp>
    <dsp:sp modelId="{E6A5F1BC-FC73-4350-8254-650B59A23444}">
      <dsp:nvSpPr>
        <dsp:cNvPr id="0" name=""/>
        <dsp:cNvSpPr/>
      </dsp:nvSpPr>
      <dsp:spPr>
        <a:xfrm>
          <a:off x="3154828" y="1614395"/>
          <a:ext cx="1410295" cy="12023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a:t>Classroom counseling programs</a:t>
          </a:r>
        </a:p>
        <a:p>
          <a:pPr marL="57150" lvl="1" indent="-57150" algn="l" defTabSz="444500">
            <a:lnSpc>
              <a:spcPct val="90000"/>
            </a:lnSpc>
            <a:spcBef>
              <a:spcPct val="0"/>
            </a:spcBef>
            <a:spcAft>
              <a:spcPct val="15000"/>
            </a:spcAft>
            <a:buChar char="•"/>
          </a:pPr>
          <a:r>
            <a:rPr lang="en-US" sz="1000" kern="1200" dirty="0"/>
            <a:t>Data Collection meetings</a:t>
          </a:r>
        </a:p>
      </dsp:txBody>
      <dsp:txXfrm>
        <a:off x="3154828" y="1614395"/>
        <a:ext cx="1410295" cy="1202310"/>
      </dsp:txXfrm>
    </dsp:sp>
    <dsp:sp modelId="{8B68B29C-9C5B-4C72-9450-99E1ABFE866C}">
      <dsp:nvSpPr>
        <dsp:cNvPr id="0" name=""/>
        <dsp:cNvSpPr/>
      </dsp:nvSpPr>
      <dsp:spPr>
        <a:xfrm>
          <a:off x="4826889" y="1097985"/>
          <a:ext cx="1410295" cy="56411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t>December</a:t>
          </a:r>
        </a:p>
      </dsp:txBody>
      <dsp:txXfrm>
        <a:off x="4826889" y="1097985"/>
        <a:ext cx="1410295" cy="564118"/>
      </dsp:txXfrm>
    </dsp:sp>
    <dsp:sp modelId="{6472C664-AB32-4868-8D41-988B09D59F08}">
      <dsp:nvSpPr>
        <dsp:cNvPr id="0" name=""/>
        <dsp:cNvSpPr/>
      </dsp:nvSpPr>
      <dsp:spPr>
        <a:xfrm>
          <a:off x="4826889" y="1662104"/>
          <a:ext cx="1410295" cy="12023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a:t>Classroom counseling programs</a:t>
          </a:r>
        </a:p>
        <a:p>
          <a:pPr marL="57150" lvl="1" indent="-57150" algn="l" defTabSz="444500">
            <a:lnSpc>
              <a:spcPct val="90000"/>
            </a:lnSpc>
            <a:spcBef>
              <a:spcPct val="0"/>
            </a:spcBef>
            <a:spcAft>
              <a:spcPct val="15000"/>
            </a:spcAft>
            <a:buChar char="•"/>
          </a:pPr>
          <a:r>
            <a:rPr lang="en-US" sz="1000" kern="1200" dirty="0"/>
            <a:t>Parent/Teacher Conferences</a:t>
          </a:r>
        </a:p>
      </dsp:txBody>
      <dsp:txXfrm>
        <a:off x="4826889" y="1662104"/>
        <a:ext cx="1410295" cy="1202310"/>
      </dsp:txXfrm>
    </dsp:sp>
    <dsp:sp modelId="{EF170E41-391C-4E28-8D93-2FE8D7B2BB10}">
      <dsp:nvSpPr>
        <dsp:cNvPr id="0" name=""/>
        <dsp:cNvSpPr/>
      </dsp:nvSpPr>
      <dsp:spPr>
        <a:xfrm>
          <a:off x="6434625" y="1097985"/>
          <a:ext cx="1410295" cy="56411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t>January</a:t>
          </a:r>
        </a:p>
      </dsp:txBody>
      <dsp:txXfrm>
        <a:off x="6434625" y="1097985"/>
        <a:ext cx="1410295" cy="564118"/>
      </dsp:txXfrm>
    </dsp:sp>
    <dsp:sp modelId="{A33F8B3D-6C33-49F4-8154-1F7D65663D74}">
      <dsp:nvSpPr>
        <dsp:cNvPr id="0" name=""/>
        <dsp:cNvSpPr/>
      </dsp:nvSpPr>
      <dsp:spPr>
        <a:xfrm>
          <a:off x="6434625" y="1662104"/>
          <a:ext cx="1410295" cy="12023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a:t>Classroom counseling programs</a:t>
          </a:r>
        </a:p>
        <a:p>
          <a:pPr marL="57150" lvl="1" indent="-57150" algn="l" defTabSz="444500">
            <a:lnSpc>
              <a:spcPct val="90000"/>
            </a:lnSpc>
            <a:spcBef>
              <a:spcPct val="0"/>
            </a:spcBef>
            <a:spcAft>
              <a:spcPct val="15000"/>
            </a:spcAft>
            <a:buChar char="•"/>
          </a:pPr>
          <a:r>
            <a:rPr lang="en-US" sz="1000" kern="1200" dirty="0"/>
            <a:t>Revisit Bullying Programs</a:t>
          </a:r>
        </a:p>
      </dsp:txBody>
      <dsp:txXfrm>
        <a:off x="6434625" y="1662104"/>
        <a:ext cx="1410295" cy="12023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105A2-DC03-4599-A5E1-DD76A35C9B31}">
      <dsp:nvSpPr>
        <dsp:cNvPr id="0" name=""/>
        <dsp:cNvSpPr/>
      </dsp:nvSpPr>
      <dsp:spPr>
        <a:xfrm>
          <a:off x="0" y="0"/>
          <a:ext cx="1437679" cy="57507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dirty="0"/>
            <a:t>February</a:t>
          </a:r>
        </a:p>
      </dsp:txBody>
      <dsp:txXfrm>
        <a:off x="0" y="0"/>
        <a:ext cx="1437679" cy="575071"/>
      </dsp:txXfrm>
    </dsp:sp>
    <dsp:sp modelId="{864B190D-DFD0-4124-A181-2B54B708484F}">
      <dsp:nvSpPr>
        <dsp:cNvPr id="0" name=""/>
        <dsp:cNvSpPr/>
      </dsp:nvSpPr>
      <dsp:spPr>
        <a:xfrm>
          <a:off x="0" y="617816"/>
          <a:ext cx="1437679" cy="18185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a:t>Classroom counseling programs</a:t>
          </a:r>
        </a:p>
        <a:p>
          <a:pPr marL="57150" lvl="1" indent="-57150" algn="l" defTabSz="444500">
            <a:lnSpc>
              <a:spcPct val="90000"/>
            </a:lnSpc>
            <a:spcBef>
              <a:spcPct val="0"/>
            </a:spcBef>
            <a:spcAft>
              <a:spcPct val="15000"/>
            </a:spcAft>
            <a:buChar char="•"/>
          </a:pPr>
          <a:r>
            <a:rPr lang="en-US" sz="1000" kern="1200" dirty="0"/>
            <a:t>Annual Reviews/504 Reviews</a:t>
          </a:r>
        </a:p>
        <a:p>
          <a:pPr marL="57150" lvl="1" indent="-57150" algn="l" defTabSz="444500">
            <a:lnSpc>
              <a:spcPct val="90000"/>
            </a:lnSpc>
            <a:spcBef>
              <a:spcPct val="0"/>
            </a:spcBef>
            <a:spcAft>
              <a:spcPct val="15000"/>
            </a:spcAft>
            <a:buChar char="•"/>
          </a:pPr>
          <a:r>
            <a:rPr lang="en-US" sz="1000" kern="1200" dirty="0"/>
            <a:t>Test Anxiety Program</a:t>
          </a:r>
        </a:p>
      </dsp:txBody>
      <dsp:txXfrm>
        <a:off x="0" y="617816"/>
        <a:ext cx="1437679" cy="1818562"/>
      </dsp:txXfrm>
    </dsp:sp>
    <dsp:sp modelId="{4A28B191-8F8D-4EEE-89B9-6075FFFD9E45}">
      <dsp:nvSpPr>
        <dsp:cNvPr id="0" name=""/>
        <dsp:cNvSpPr/>
      </dsp:nvSpPr>
      <dsp:spPr>
        <a:xfrm>
          <a:off x="1568822" y="0"/>
          <a:ext cx="1437679" cy="57507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dirty="0"/>
            <a:t>March</a:t>
          </a:r>
        </a:p>
      </dsp:txBody>
      <dsp:txXfrm>
        <a:off x="1568822" y="0"/>
        <a:ext cx="1437679" cy="575071"/>
      </dsp:txXfrm>
    </dsp:sp>
    <dsp:sp modelId="{599665EE-6126-4B3B-B214-48CAC62E16B7}">
      <dsp:nvSpPr>
        <dsp:cNvPr id="0" name=""/>
        <dsp:cNvSpPr/>
      </dsp:nvSpPr>
      <dsp:spPr>
        <a:xfrm>
          <a:off x="1568822" y="617816"/>
          <a:ext cx="1437679" cy="18185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a:t>Classroom counseling programs</a:t>
          </a:r>
        </a:p>
        <a:p>
          <a:pPr marL="57150" lvl="1" indent="-57150" algn="l" defTabSz="444500">
            <a:lnSpc>
              <a:spcPct val="90000"/>
            </a:lnSpc>
            <a:spcBef>
              <a:spcPct val="0"/>
            </a:spcBef>
            <a:spcAft>
              <a:spcPct val="15000"/>
            </a:spcAft>
            <a:buChar char="•"/>
          </a:pPr>
          <a:r>
            <a:rPr lang="en-US" sz="1000" kern="1200" dirty="0"/>
            <a:t>Annual Reviews/504 Reviews</a:t>
          </a:r>
        </a:p>
        <a:p>
          <a:pPr marL="57150" lvl="1" indent="-57150" algn="l" defTabSz="444500">
            <a:lnSpc>
              <a:spcPct val="90000"/>
            </a:lnSpc>
            <a:spcBef>
              <a:spcPct val="0"/>
            </a:spcBef>
            <a:spcAft>
              <a:spcPct val="15000"/>
            </a:spcAft>
            <a:buChar char="•"/>
          </a:pPr>
          <a:r>
            <a:rPr lang="en-US" sz="1000" kern="1200" dirty="0"/>
            <a:t>Parent/Teacher Conferences</a:t>
          </a:r>
        </a:p>
      </dsp:txBody>
      <dsp:txXfrm>
        <a:off x="1568822" y="617816"/>
        <a:ext cx="1437679" cy="1818562"/>
      </dsp:txXfrm>
    </dsp:sp>
    <dsp:sp modelId="{420DCF8E-BB8C-4BB9-955F-AD16D2A85176}">
      <dsp:nvSpPr>
        <dsp:cNvPr id="0" name=""/>
        <dsp:cNvSpPr/>
      </dsp:nvSpPr>
      <dsp:spPr>
        <a:xfrm>
          <a:off x="3216087" y="0"/>
          <a:ext cx="1437679" cy="57507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dirty="0"/>
            <a:t>April</a:t>
          </a:r>
        </a:p>
      </dsp:txBody>
      <dsp:txXfrm>
        <a:off x="3216087" y="0"/>
        <a:ext cx="1437679" cy="575071"/>
      </dsp:txXfrm>
    </dsp:sp>
    <dsp:sp modelId="{AC05D324-574A-4E98-BF35-8933A1A2F731}">
      <dsp:nvSpPr>
        <dsp:cNvPr id="0" name=""/>
        <dsp:cNvSpPr/>
      </dsp:nvSpPr>
      <dsp:spPr>
        <a:xfrm>
          <a:off x="3216087" y="617816"/>
          <a:ext cx="1437679" cy="18185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a:t>Classroom counseling programs</a:t>
          </a:r>
        </a:p>
        <a:p>
          <a:pPr marL="57150" lvl="1" indent="-57150" algn="l" defTabSz="444500">
            <a:lnSpc>
              <a:spcPct val="90000"/>
            </a:lnSpc>
            <a:spcBef>
              <a:spcPct val="0"/>
            </a:spcBef>
            <a:spcAft>
              <a:spcPct val="15000"/>
            </a:spcAft>
            <a:buChar char="•"/>
          </a:pPr>
          <a:r>
            <a:rPr lang="en-US" sz="1000" kern="1200" dirty="0"/>
            <a:t>Annual Reviews/504 Reviews</a:t>
          </a:r>
        </a:p>
        <a:p>
          <a:pPr marL="57150" lvl="1" indent="-57150" algn="l" defTabSz="444500">
            <a:lnSpc>
              <a:spcPct val="90000"/>
            </a:lnSpc>
            <a:spcBef>
              <a:spcPct val="0"/>
            </a:spcBef>
            <a:spcAft>
              <a:spcPct val="15000"/>
            </a:spcAft>
            <a:buChar char="•"/>
          </a:pPr>
          <a:r>
            <a:rPr lang="en-US" sz="1000" kern="1200" dirty="0"/>
            <a:t>NYS Testing</a:t>
          </a:r>
        </a:p>
      </dsp:txBody>
      <dsp:txXfrm>
        <a:off x="3216087" y="617816"/>
        <a:ext cx="1437679" cy="1818562"/>
      </dsp:txXfrm>
    </dsp:sp>
    <dsp:sp modelId="{7845EAAB-5010-4808-946D-8BA8804CCD30}">
      <dsp:nvSpPr>
        <dsp:cNvPr id="0" name=""/>
        <dsp:cNvSpPr/>
      </dsp:nvSpPr>
      <dsp:spPr>
        <a:xfrm>
          <a:off x="4863352" y="0"/>
          <a:ext cx="1437679" cy="57507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dirty="0"/>
            <a:t>May</a:t>
          </a:r>
        </a:p>
      </dsp:txBody>
      <dsp:txXfrm>
        <a:off x="4863352" y="0"/>
        <a:ext cx="1437679" cy="575071"/>
      </dsp:txXfrm>
    </dsp:sp>
    <dsp:sp modelId="{A5022E1B-CD65-40C8-859F-98BF59B8C4BD}">
      <dsp:nvSpPr>
        <dsp:cNvPr id="0" name=""/>
        <dsp:cNvSpPr/>
      </dsp:nvSpPr>
      <dsp:spPr>
        <a:xfrm>
          <a:off x="4863352" y="617816"/>
          <a:ext cx="1437679" cy="18185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a:t>Classroom counseling programs</a:t>
          </a:r>
        </a:p>
        <a:p>
          <a:pPr marL="57150" lvl="1" indent="-57150" algn="l" defTabSz="444500">
            <a:lnSpc>
              <a:spcPct val="90000"/>
            </a:lnSpc>
            <a:spcBef>
              <a:spcPct val="0"/>
            </a:spcBef>
            <a:spcAft>
              <a:spcPct val="15000"/>
            </a:spcAft>
            <a:buChar char="•"/>
          </a:pPr>
          <a:r>
            <a:rPr lang="en-US" sz="1000" kern="1200" dirty="0"/>
            <a:t>Annual Reviews/504 Reviews</a:t>
          </a:r>
        </a:p>
        <a:p>
          <a:pPr marL="57150" lvl="1" indent="-57150" algn="l" defTabSz="444500">
            <a:lnSpc>
              <a:spcPct val="90000"/>
            </a:lnSpc>
            <a:spcBef>
              <a:spcPct val="0"/>
            </a:spcBef>
            <a:spcAft>
              <a:spcPct val="15000"/>
            </a:spcAft>
            <a:buChar char="•"/>
          </a:pPr>
          <a:r>
            <a:rPr lang="en-US" sz="1000" kern="1200" dirty="0"/>
            <a:t>Incoming first grade parents</a:t>
          </a:r>
        </a:p>
        <a:p>
          <a:pPr marL="57150" lvl="1" indent="-57150" algn="l" defTabSz="444500">
            <a:lnSpc>
              <a:spcPct val="90000"/>
            </a:lnSpc>
            <a:spcBef>
              <a:spcPct val="0"/>
            </a:spcBef>
            <a:spcAft>
              <a:spcPct val="15000"/>
            </a:spcAft>
            <a:buChar char="•"/>
          </a:pPr>
          <a:r>
            <a:rPr lang="en-US" sz="1000" kern="1200" dirty="0"/>
            <a:t>Fourth grade visit to POBMS</a:t>
          </a:r>
        </a:p>
        <a:p>
          <a:pPr marL="57150" lvl="1" indent="-57150" algn="l" defTabSz="444500">
            <a:lnSpc>
              <a:spcPct val="90000"/>
            </a:lnSpc>
            <a:spcBef>
              <a:spcPct val="0"/>
            </a:spcBef>
            <a:spcAft>
              <a:spcPct val="15000"/>
            </a:spcAft>
            <a:buChar char="•"/>
          </a:pPr>
          <a:r>
            <a:rPr lang="en-US" sz="1000" kern="1200" dirty="0"/>
            <a:t>Articulation  with middle school  teachers</a:t>
          </a:r>
        </a:p>
        <a:p>
          <a:pPr marL="57150" lvl="1" indent="-57150" algn="l" defTabSz="444500">
            <a:lnSpc>
              <a:spcPct val="90000"/>
            </a:lnSpc>
            <a:spcBef>
              <a:spcPct val="0"/>
            </a:spcBef>
            <a:spcAft>
              <a:spcPct val="15000"/>
            </a:spcAft>
            <a:buChar char="•"/>
          </a:pPr>
          <a:r>
            <a:rPr lang="en-US" sz="1000" kern="1200" dirty="0"/>
            <a:t>Incoming first grade student orientation</a:t>
          </a:r>
        </a:p>
      </dsp:txBody>
      <dsp:txXfrm>
        <a:off x="4863352" y="617816"/>
        <a:ext cx="1437679" cy="1818562"/>
      </dsp:txXfrm>
    </dsp:sp>
    <dsp:sp modelId="{79489529-5EA0-4043-9AFB-743673B5722E}">
      <dsp:nvSpPr>
        <dsp:cNvPr id="0" name=""/>
        <dsp:cNvSpPr/>
      </dsp:nvSpPr>
      <dsp:spPr>
        <a:xfrm>
          <a:off x="6432177" y="0"/>
          <a:ext cx="1437679" cy="57507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dirty="0"/>
            <a:t>June</a:t>
          </a:r>
        </a:p>
      </dsp:txBody>
      <dsp:txXfrm>
        <a:off x="6432177" y="0"/>
        <a:ext cx="1437679" cy="575071"/>
      </dsp:txXfrm>
    </dsp:sp>
    <dsp:sp modelId="{58DE3BDA-15DD-44B9-9D4D-E6B634A25683}">
      <dsp:nvSpPr>
        <dsp:cNvPr id="0" name=""/>
        <dsp:cNvSpPr/>
      </dsp:nvSpPr>
      <dsp:spPr>
        <a:xfrm>
          <a:off x="6432177" y="617816"/>
          <a:ext cx="1437679" cy="18185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71120" bIns="80010" numCol="1" spcCol="1270" anchor="t" anchorCtr="0">
          <a:noAutofit/>
        </a:bodyPr>
        <a:lstStyle/>
        <a:p>
          <a:pPr marL="57150" lvl="1" indent="-57150" algn="l" defTabSz="444500">
            <a:lnSpc>
              <a:spcPct val="90000"/>
            </a:lnSpc>
            <a:spcBef>
              <a:spcPct val="0"/>
            </a:spcBef>
            <a:spcAft>
              <a:spcPct val="15000"/>
            </a:spcAft>
            <a:buChar char="•"/>
          </a:pPr>
          <a:r>
            <a:rPr lang="en-US" sz="1000" kern="1200" dirty="0"/>
            <a:t>Classroom counseling programs</a:t>
          </a:r>
        </a:p>
        <a:p>
          <a:pPr marL="57150" lvl="1" indent="-57150" algn="l" defTabSz="444500">
            <a:lnSpc>
              <a:spcPct val="90000"/>
            </a:lnSpc>
            <a:spcBef>
              <a:spcPct val="0"/>
            </a:spcBef>
            <a:spcAft>
              <a:spcPct val="15000"/>
            </a:spcAft>
            <a:buChar char="•"/>
          </a:pPr>
          <a:r>
            <a:rPr lang="en-US" sz="1000" kern="1200" dirty="0"/>
            <a:t>Annual Reviews </a:t>
          </a:r>
        </a:p>
        <a:p>
          <a:pPr marL="57150" lvl="1" indent="-57150" algn="l" defTabSz="444500">
            <a:lnSpc>
              <a:spcPct val="90000"/>
            </a:lnSpc>
            <a:spcBef>
              <a:spcPct val="0"/>
            </a:spcBef>
            <a:spcAft>
              <a:spcPct val="15000"/>
            </a:spcAft>
            <a:buChar char="•"/>
          </a:pPr>
          <a:r>
            <a:rPr lang="en-US" sz="1000" kern="1200" dirty="0"/>
            <a:t>Grade Four Moving Up</a:t>
          </a:r>
        </a:p>
      </dsp:txBody>
      <dsp:txXfrm>
        <a:off x="6432177" y="617816"/>
        <a:ext cx="1437679" cy="1818562"/>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0F015BC-B5F3-43DA-AC4A-1E9BC2965FE4}" type="datetimeFigureOut">
              <a:rPr lang="en-US" smtClean="0"/>
              <a:pPr/>
              <a:t>1/21/2022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3971814-284D-44F0-9F6E-8FC272F937E2}" type="slidenum">
              <a:rPr lang="en-US" smtClean="0"/>
              <a:pPr/>
              <a:t>‹#›</a:t>
            </a:fld>
            <a:endParaRPr lang="en-US"/>
          </a:p>
        </p:txBody>
      </p:sp>
    </p:spTree>
    <p:extLst>
      <p:ext uri="{BB962C8B-B14F-4D97-AF65-F5344CB8AC3E}">
        <p14:creationId xmlns:p14="http://schemas.microsoft.com/office/powerpoint/2010/main" val="3022295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767286A-D233-4BB9-A9DD-A05B439B52AA}" type="datetimeFigureOut">
              <a:rPr lang="en-US" smtClean="0"/>
              <a:pPr/>
              <a:t>1/21/2022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2DBF65A-9DF7-4216-945B-F7D8340EB9F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767286A-D233-4BB9-A9DD-A05B439B52AA}" type="datetimeFigureOut">
              <a:rPr lang="en-US" smtClean="0">
                <a:solidFill>
                  <a:srgbClr val="696464"/>
                </a:solidFill>
              </a:rPr>
              <a:pPr/>
              <a:t>1/21/2022</a:t>
            </a:fld>
            <a:endParaRPr lang="en-US">
              <a:solidFill>
                <a:srgbClr val="696464"/>
              </a:solidFill>
            </a:endParaRPr>
          </a:p>
        </p:txBody>
      </p:sp>
      <p:sp>
        <p:nvSpPr>
          <p:cNvPr id="17" name="Footer Placeholder 16"/>
          <p:cNvSpPr>
            <a:spLocks noGrp="1"/>
          </p:cNvSpPr>
          <p:nvPr>
            <p:ph type="ftr" sz="quarter" idx="11"/>
          </p:nvPr>
        </p:nvSpPr>
        <p:spPr/>
        <p:txBody>
          <a:bodyPr/>
          <a:lstStyle/>
          <a:p>
            <a:endParaRPr lang="en-US">
              <a:solidFill>
                <a:srgbClr val="696464"/>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2DBF65A-9DF7-4216-945B-F7D8340EB9F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275836669"/>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767286A-D233-4BB9-A9DD-A05B439B52AA}" type="datetimeFigureOut">
              <a:rPr lang="en-US" smtClean="0">
                <a:solidFill>
                  <a:srgbClr val="696464"/>
                </a:solidFill>
              </a:rPr>
              <a:pPr/>
              <a:t>1/21/2022</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364135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767286A-D233-4BB9-A9DD-A05B439B52AA}" type="datetimeFigureOut">
              <a:rPr lang="en-US" smtClean="0">
                <a:solidFill>
                  <a:srgbClr val="696464"/>
                </a:solidFill>
              </a:rPr>
              <a:pPr/>
              <a:t>1/21/2022</a:t>
            </a:fld>
            <a:endParaRPr lang="en-US">
              <a:solidFill>
                <a:srgbClr val="696464"/>
              </a:solidFill>
            </a:endParaRPr>
          </a:p>
        </p:txBody>
      </p:sp>
      <p:sp>
        <p:nvSpPr>
          <p:cNvPr id="5" name="Footer Placeholder 4"/>
          <p:cNvSpPr>
            <a:spLocks noGrp="1"/>
          </p:cNvSpPr>
          <p:nvPr>
            <p:ph type="ftr" sz="quarter" idx="11"/>
          </p:nvPr>
        </p:nvSpPr>
        <p:spPr>
          <a:xfrm>
            <a:off x="800100" y="6172200"/>
            <a:ext cx="4000500" cy="457200"/>
          </a:xfrm>
        </p:spPr>
        <p:txBody>
          <a:bodyPr/>
          <a:lstStyle/>
          <a:p>
            <a:endParaRPr lang="en-US">
              <a:solidFill>
                <a:srgbClr val="696464"/>
              </a:solidFill>
            </a:endParaRP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81007452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1767286A-D233-4BB9-A9DD-A05B439B52AA}" type="datetimeFigureOut">
              <a:rPr lang="en-US" smtClean="0">
                <a:solidFill>
                  <a:srgbClr val="696464"/>
                </a:solidFill>
              </a:rPr>
              <a:pPr/>
              <a:t>1/21/2022</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8127046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767286A-D233-4BB9-A9DD-A05B439B52AA}" type="datetimeFigureOut">
              <a:rPr lang="en-US" smtClean="0">
                <a:solidFill>
                  <a:srgbClr val="696464"/>
                </a:solidFill>
              </a:rPr>
              <a:pPr/>
              <a:t>1/21/2022</a:t>
            </a:fld>
            <a:endParaRPr lang="en-US">
              <a:solidFill>
                <a:srgbClr val="696464"/>
              </a:solidFill>
            </a:endParaRPr>
          </a:p>
        </p:txBody>
      </p:sp>
      <p:sp>
        <p:nvSpPr>
          <p:cNvPr id="8" name="Footer Placeholder 7"/>
          <p:cNvSpPr>
            <a:spLocks noGrp="1"/>
          </p:cNvSpPr>
          <p:nvPr>
            <p:ph type="ftr" sz="quarter" idx="11"/>
          </p:nvPr>
        </p:nvSpPr>
        <p:spPr/>
        <p:txBody>
          <a:bodyPr/>
          <a:lstStyle/>
          <a:p>
            <a:endParaRPr lang="en-US">
              <a:solidFill>
                <a:srgbClr val="696464"/>
              </a:solidFill>
            </a:endParaRPr>
          </a:p>
        </p:txBody>
      </p:sp>
      <p:sp>
        <p:nvSpPr>
          <p:cNvPr id="9" name="Slide Number Placeholder 8"/>
          <p:cNvSpPr>
            <a:spLocks noGrp="1"/>
          </p:cNvSpPr>
          <p:nvPr>
            <p:ph type="sldNum" sz="quarter" idx="12"/>
          </p:nvPr>
        </p:nvSpPr>
        <p:spPr/>
        <p:txBody>
          <a:bodyPr/>
          <a:lstStyle/>
          <a:p>
            <a:fld id="{B2DBF65A-9DF7-4216-945B-F7D8340EB9F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93348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767286A-D233-4BB9-A9DD-A05B439B52AA}" type="datetimeFigureOut">
              <a:rPr lang="en-US" smtClean="0">
                <a:solidFill>
                  <a:srgbClr val="696464"/>
                </a:solidFill>
              </a:rPr>
              <a:pPr/>
              <a:t>1/21/2022</a:t>
            </a:fld>
            <a:endParaRPr lang="en-US">
              <a:solidFill>
                <a:srgbClr val="696464"/>
              </a:solidFill>
            </a:endParaRPr>
          </a:p>
        </p:txBody>
      </p:sp>
      <p:sp>
        <p:nvSpPr>
          <p:cNvPr id="4" name="Footer Placeholder 3"/>
          <p:cNvSpPr>
            <a:spLocks noGrp="1"/>
          </p:cNvSpPr>
          <p:nvPr>
            <p:ph type="ftr" sz="quarter" idx="11"/>
          </p:nvPr>
        </p:nvSpPr>
        <p:spPr/>
        <p:txBody>
          <a:bodyPr/>
          <a:lstStyle/>
          <a:p>
            <a:endParaRPr lang="en-US">
              <a:solidFill>
                <a:srgbClr val="696464"/>
              </a:solidFill>
            </a:endParaRPr>
          </a:p>
        </p:txBody>
      </p:sp>
      <p:sp>
        <p:nvSpPr>
          <p:cNvPr id="5" name="Slide Number Placeholder 4"/>
          <p:cNvSpPr>
            <a:spLocks noGrp="1"/>
          </p:cNvSpPr>
          <p:nvPr>
            <p:ph type="sldNum" sz="quarter" idx="12"/>
          </p:nvPr>
        </p:nvSpPr>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25268518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7286A-D233-4BB9-A9DD-A05B439B52AA}" type="datetimeFigureOut">
              <a:rPr lang="en-US" smtClean="0">
                <a:solidFill>
                  <a:srgbClr val="696464"/>
                </a:solidFill>
              </a:rPr>
              <a:pPr/>
              <a:t>1/21/2022</a:t>
            </a:fld>
            <a:endParaRPr lang="en-US">
              <a:solidFill>
                <a:srgbClr val="696464"/>
              </a:solidFill>
            </a:endParaRPr>
          </a:p>
        </p:txBody>
      </p:sp>
      <p:sp>
        <p:nvSpPr>
          <p:cNvPr id="3" name="Footer Placeholder 2"/>
          <p:cNvSpPr>
            <a:spLocks noGrp="1"/>
          </p:cNvSpPr>
          <p:nvPr>
            <p:ph type="ftr" sz="quarter" idx="11"/>
          </p:nvPr>
        </p:nvSpPr>
        <p:spPr/>
        <p:txBody>
          <a:bodyPr/>
          <a:lstStyle/>
          <a:p>
            <a:endParaRPr lang="en-US">
              <a:solidFill>
                <a:srgbClr val="696464"/>
              </a:solidFill>
            </a:endParaRPr>
          </a:p>
        </p:txBody>
      </p:sp>
      <p:sp>
        <p:nvSpPr>
          <p:cNvPr id="4" name="Slide Number Placeholder 3"/>
          <p:cNvSpPr>
            <a:spLocks noGrp="1"/>
          </p:cNvSpPr>
          <p:nvPr>
            <p:ph type="sldNum" sz="quarter" idx="12"/>
          </p:nvPr>
        </p:nvSpPr>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23362079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solidFill>
                  <a:srgbClr val="696464"/>
                </a:solidFill>
              </a:rPr>
              <a:pPr/>
              <a:t>1/21/2022</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01552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767286A-D233-4BB9-A9DD-A05B439B52AA}"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solidFill>
                  <a:srgbClr val="696464"/>
                </a:solidFill>
              </a:rPr>
              <a:pPr/>
              <a:t>1/21/2022</a:t>
            </a:fld>
            <a:endParaRPr lang="en-US">
              <a:solidFill>
                <a:srgbClr val="696464"/>
              </a:solidFill>
            </a:endParaRPr>
          </a:p>
        </p:txBody>
      </p:sp>
      <p:sp>
        <p:nvSpPr>
          <p:cNvPr id="6" name="Footer Placeholder 5"/>
          <p:cNvSpPr>
            <a:spLocks noGrp="1"/>
          </p:cNvSpPr>
          <p:nvPr>
            <p:ph type="ftr" sz="quarter" idx="11"/>
          </p:nvPr>
        </p:nvSpPr>
        <p:spPr>
          <a:xfrm>
            <a:off x="914400" y="6172200"/>
            <a:ext cx="3886200" cy="457200"/>
          </a:xfrm>
        </p:spPr>
        <p:txBody>
          <a:bodyPr/>
          <a:lstStyle/>
          <a:p>
            <a:endParaRPr lang="en-US">
              <a:solidFill>
                <a:srgbClr val="696464"/>
              </a:solidFill>
            </a:endParaRPr>
          </a:p>
        </p:txBody>
      </p:sp>
      <p:sp>
        <p:nvSpPr>
          <p:cNvPr id="7" name="Slide Number Placeholder 6"/>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353665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solidFill>
                  <a:srgbClr val="696464"/>
                </a:solidFill>
              </a:rPr>
              <a:pPr/>
              <a:t>1/21/2022</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24651680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767286A-D233-4BB9-A9DD-A05B439B52AA}" type="datetimeFigureOut">
              <a:rPr lang="en-US" smtClean="0">
                <a:solidFill>
                  <a:srgbClr val="696464"/>
                </a:solidFill>
              </a:rPr>
              <a:pPr/>
              <a:t>1/21/2022</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B2DBF65A-9DF7-4216-945B-F7D8340EB9FF}" type="slidenum">
              <a:rPr lang="en-US" smtClean="0"/>
              <a:pPr/>
              <a:t>‹#›</a:t>
            </a:fld>
            <a:endParaRPr lang="en-US"/>
          </a:p>
        </p:txBody>
      </p:sp>
    </p:spTree>
    <p:extLst>
      <p:ext uri="{BB962C8B-B14F-4D97-AF65-F5344CB8AC3E}">
        <p14:creationId xmlns:p14="http://schemas.microsoft.com/office/powerpoint/2010/main" val="1929259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767286A-D233-4BB9-A9DD-A05B439B52AA}" type="datetimeFigureOut">
              <a:rPr lang="en-US" smtClean="0"/>
              <a:pPr/>
              <a:t>1/21/2022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1767286A-D233-4BB9-A9DD-A05B439B52AA}"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767286A-D233-4BB9-A9DD-A05B439B52AA}" type="datetimeFigureOut">
              <a:rPr lang="en-US" smtClean="0"/>
              <a:pPr/>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BF65A-9DF7-4216-945B-F7D8340EB9F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767286A-D233-4BB9-A9DD-A05B439B52AA}" type="datetimeFigureOut">
              <a:rPr lang="en-US" smtClean="0"/>
              <a:pPr/>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BF65A-9DF7-4216-945B-F7D8340EB9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7286A-D233-4BB9-A9DD-A05B439B52AA}" type="datetimeFigureOut">
              <a:rPr lang="en-US" smtClean="0"/>
              <a:pPr/>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DBF65A-9DF7-4216-945B-F7D8340EB9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BF65A-9DF7-4216-945B-F7D8340EB9F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767286A-D233-4BB9-A9DD-A05B439B52AA}" type="datetimeFigureOut">
              <a:rPr lang="en-US" smtClean="0"/>
              <a:pPr/>
              <a:t>1/21/2022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2DBF65A-9DF7-4216-945B-F7D8340EB9F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767286A-D233-4BB9-A9DD-A05B439B52AA}" type="datetimeFigureOut">
              <a:rPr lang="en-US" smtClean="0"/>
              <a:pPr/>
              <a:t>1/21/2022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2DBF65A-9DF7-4216-945B-F7D8340EB9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767286A-D233-4BB9-A9DD-A05B439B52AA}" type="datetimeFigureOut">
              <a:rPr lang="en-US" smtClean="0">
                <a:solidFill>
                  <a:srgbClr val="696464"/>
                </a:solidFill>
              </a:rPr>
              <a:pPr/>
              <a:t>1/21/2022</a:t>
            </a:fld>
            <a:endParaRPr lang="en-US">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solidFill>
                <a:srgbClr val="696464"/>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2DBF65A-9DF7-4216-945B-F7D8340EB9FF}" type="slidenum">
              <a:rPr lang="en-US" smtClean="0"/>
              <a:pPr/>
              <a:t>‹#›</a:t>
            </a:fld>
            <a:endParaRPr lang="en-US"/>
          </a:p>
        </p:txBody>
      </p:sp>
    </p:spTree>
    <p:extLst>
      <p:ext uri="{BB962C8B-B14F-4D97-AF65-F5344CB8AC3E}">
        <p14:creationId xmlns:p14="http://schemas.microsoft.com/office/powerpoint/2010/main" val="374818905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553200" cy="3352800"/>
          </a:xfrm>
        </p:spPr>
        <p:txBody>
          <a:bodyPr>
            <a:normAutofit fontScale="85000" lnSpcReduction="10000"/>
          </a:bodyPr>
          <a:lstStyle/>
          <a:p>
            <a:r>
              <a:rPr lang="en-US" sz="5700" dirty="0"/>
              <a:t>Progressive Developmental Guidance Program</a:t>
            </a:r>
          </a:p>
          <a:p>
            <a:r>
              <a:rPr lang="en-US" b="1" dirty="0"/>
              <a:t>Joanna Clampitt</a:t>
            </a:r>
            <a:r>
              <a:rPr lang="en-US" dirty="0"/>
              <a:t>, Principal</a:t>
            </a:r>
          </a:p>
          <a:p>
            <a:r>
              <a:rPr lang="en-US" b="1" dirty="0"/>
              <a:t>Stephanie Yohe</a:t>
            </a:r>
            <a:r>
              <a:rPr lang="en-US" dirty="0"/>
              <a:t>, Assistant Principal</a:t>
            </a:r>
          </a:p>
          <a:p>
            <a:r>
              <a:rPr lang="en-US" b="1" dirty="0"/>
              <a:t>Stephanie Mann</a:t>
            </a:r>
            <a:r>
              <a:rPr lang="en-US" dirty="0"/>
              <a:t>, School Psychologist</a:t>
            </a:r>
          </a:p>
          <a:p>
            <a:r>
              <a:rPr lang="en-US" b="1" dirty="0"/>
              <a:t>Cindy Dempsey</a:t>
            </a:r>
            <a:r>
              <a:rPr lang="en-US" dirty="0"/>
              <a:t>, Social Worker</a:t>
            </a:r>
          </a:p>
          <a:p>
            <a:endParaRPr lang="en-US" sz="1200" dirty="0"/>
          </a:p>
        </p:txBody>
      </p:sp>
      <p:sp>
        <p:nvSpPr>
          <p:cNvPr id="2" name="Title 1"/>
          <p:cNvSpPr>
            <a:spLocks noGrp="1"/>
          </p:cNvSpPr>
          <p:nvPr>
            <p:ph type="ctrTitle"/>
          </p:nvPr>
        </p:nvSpPr>
        <p:spPr/>
        <p:txBody>
          <a:bodyPr/>
          <a:lstStyle/>
          <a:p>
            <a:r>
              <a:rPr lang="en-US" dirty="0"/>
              <a:t>Judy Jacobs </a:t>
            </a:r>
            <a:br>
              <a:rPr lang="en-US" dirty="0"/>
            </a:br>
            <a:r>
              <a:rPr lang="en-US" dirty="0"/>
              <a:t>Parkway Elementary School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Parent/Orientation Programs</a:t>
            </a:r>
          </a:p>
        </p:txBody>
      </p:sp>
      <p:sp>
        <p:nvSpPr>
          <p:cNvPr id="3" name="Content Placeholder 2"/>
          <p:cNvSpPr>
            <a:spLocks noGrp="1"/>
          </p:cNvSpPr>
          <p:nvPr>
            <p:ph sz="quarter" idx="1"/>
          </p:nvPr>
        </p:nvSpPr>
        <p:spPr/>
        <p:txBody>
          <a:bodyPr>
            <a:normAutofit fontScale="92500" lnSpcReduction="20000"/>
          </a:bodyPr>
          <a:lstStyle/>
          <a:p>
            <a:r>
              <a:rPr lang="en-US" dirty="0"/>
              <a:t>Bully Prevention Workshops for Parents</a:t>
            </a:r>
          </a:p>
          <a:p>
            <a:r>
              <a:rPr lang="en-US" dirty="0"/>
              <a:t>Parent/Teacher  Conferences</a:t>
            </a:r>
          </a:p>
          <a:p>
            <a:r>
              <a:rPr lang="en-US" dirty="0"/>
              <a:t>Back to School Night</a:t>
            </a:r>
          </a:p>
          <a:p>
            <a:r>
              <a:rPr lang="en-US" sz="2800" dirty="0"/>
              <a:t>New Student Orientation</a:t>
            </a:r>
          </a:p>
          <a:p>
            <a:r>
              <a:rPr lang="en-US" sz="2800" dirty="0"/>
              <a:t>Back to School Night</a:t>
            </a:r>
          </a:p>
          <a:p>
            <a:r>
              <a:rPr lang="en-US" sz="2800" dirty="0"/>
              <a:t>Incoming First Grade Parent Orientation Meeting</a:t>
            </a:r>
          </a:p>
          <a:p>
            <a:r>
              <a:rPr lang="en-US" sz="2800" dirty="0"/>
              <a:t>Incoming First Grade Student Orientation and Visit</a:t>
            </a:r>
          </a:p>
          <a:p>
            <a:r>
              <a:rPr lang="en-US" sz="2800" dirty="0"/>
              <a:t>Grade 5 Ambassadors visit 4</a:t>
            </a:r>
            <a:r>
              <a:rPr lang="en-US" sz="2800" baseline="30000" dirty="0"/>
              <a:t>th</a:t>
            </a:r>
            <a:r>
              <a:rPr lang="en-US" sz="2800" dirty="0"/>
              <a:t> graders</a:t>
            </a:r>
          </a:p>
          <a:p>
            <a:r>
              <a:rPr lang="en-US" sz="2800" dirty="0"/>
              <a:t>Middle School Principal, Assistant Principal and Counselor Visit</a:t>
            </a:r>
          </a:p>
          <a:p>
            <a:r>
              <a:rPr lang="en-US" sz="2800" dirty="0"/>
              <a:t>Parent / Teacher Conferences</a:t>
            </a:r>
          </a:p>
          <a:p>
            <a:r>
              <a:rPr lang="en-US" dirty="0"/>
              <a:t>Integrated Co-Teaching Introduction Orientation</a:t>
            </a:r>
          </a:p>
        </p:txBody>
      </p:sp>
      <p:pic>
        <p:nvPicPr>
          <p:cNvPr id="4" name="Picture 3" descr="Hawk.jpg"/>
          <p:cNvPicPr>
            <a:picLocks noChangeAspect="1"/>
          </p:cNvPicPr>
          <p:nvPr/>
        </p:nvPicPr>
        <p:blipFill>
          <a:blip r:embed="rId2" cstate="print"/>
          <a:stretch>
            <a:fillRect/>
          </a:stretch>
        </p:blipFill>
        <p:spPr>
          <a:xfrm>
            <a:off x="7162800" y="1295400"/>
            <a:ext cx="1734861" cy="191714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Community Outreach</a:t>
            </a:r>
          </a:p>
        </p:txBody>
      </p:sp>
      <p:sp>
        <p:nvSpPr>
          <p:cNvPr id="3" name="Content Placeholder 2"/>
          <p:cNvSpPr>
            <a:spLocks noGrp="1"/>
          </p:cNvSpPr>
          <p:nvPr>
            <p:ph sz="quarter" idx="1"/>
          </p:nvPr>
        </p:nvSpPr>
        <p:spPr/>
        <p:txBody>
          <a:bodyPr>
            <a:normAutofit lnSpcReduction="10000"/>
          </a:bodyPr>
          <a:lstStyle/>
          <a:p>
            <a:r>
              <a:rPr lang="en-US" b="1" dirty="0"/>
              <a:t>Newsletters </a:t>
            </a:r>
            <a:r>
              <a:rPr lang="en-US" dirty="0"/>
              <a:t>– provide information on current trends and topics for elementary school students.</a:t>
            </a:r>
          </a:p>
          <a:p>
            <a:r>
              <a:rPr lang="en-US" dirty="0"/>
              <a:t>Ongoing Staff Development</a:t>
            </a:r>
          </a:p>
          <a:p>
            <a:r>
              <a:rPr lang="en-US" dirty="0"/>
              <a:t>Networking</a:t>
            </a:r>
          </a:p>
          <a:p>
            <a:r>
              <a:rPr lang="en-US" dirty="0"/>
              <a:t>Building Website</a:t>
            </a:r>
          </a:p>
          <a:p>
            <a:r>
              <a:rPr lang="en-US" dirty="0"/>
              <a:t>Grade 4 Carnival</a:t>
            </a:r>
          </a:p>
          <a:p>
            <a:r>
              <a:rPr lang="en-US" dirty="0"/>
              <a:t>Grade 4 Boat Trip</a:t>
            </a:r>
          </a:p>
          <a:p>
            <a:r>
              <a:rPr lang="en-US" dirty="0"/>
              <a:t>Fitness Day</a:t>
            </a:r>
          </a:p>
          <a:p>
            <a:r>
              <a:rPr lang="en-US" dirty="0"/>
              <a:t>Family Picnic</a:t>
            </a:r>
          </a:p>
          <a:p>
            <a:r>
              <a:rPr lang="en-US" dirty="0"/>
              <a:t>Cultural Arts Program</a:t>
            </a:r>
          </a:p>
        </p:txBody>
      </p:sp>
      <p:pic>
        <p:nvPicPr>
          <p:cNvPr id="5" name="Picture 4" descr="http://images.cdn3.inmagine.com/168nwm/imagezoo/izs017/izs017512.jpg"/>
          <p:cNvPicPr/>
          <p:nvPr/>
        </p:nvPicPr>
        <p:blipFill>
          <a:blip r:embed="rId2" cstate="print"/>
          <a:srcRect/>
          <a:stretch>
            <a:fillRect/>
          </a:stretch>
        </p:blipFill>
        <p:spPr bwMode="auto">
          <a:xfrm>
            <a:off x="5867400" y="3733800"/>
            <a:ext cx="1866900" cy="1685925"/>
          </a:xfrm>
          <a:prstGeom prst="rect">
            <a:avLst/>
          </a:prstGeom>
          <a:noFill/>
          <a:ln w="9525">
            <a:noFill/>
            <a:miter lim="800000"/>
            <a:headEnd/>
            <a:tailEnd/>
          </a:ln>
        </p:spPr>
      </p:pic>
      <p:sp>
        <p:nvSpPr>
          <p:cNvPr id="6" name="5-Point Star 5"/>
          <p:cNvSpPr/>
          <p:nvPr/>
        </p:nvSpPr>
        <p:spPr>
          <a:xfrm>
            <a:off x="5638800" y="3886200"/>
            <a:ext cx="2286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p:cNvSpPr/>
          <p:nvPr/>
        </p:nvSpPr>
        <p:spPr>
          <a:xfrm>
            <a:off x="5638800" y="3505200"/>
            <a:ext cx="2286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5-Point Star 7"/>
          <p:cNvSpPr/>
          <p:nvPr/>
        </p:nvSpPr>
        <p:spPr>
          <a:xfrm>
            <a:off x="5943600" y="3276600"/>
            <a:ext cx="3048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p:cNvSpPr/>
          <p:nvPr/>
        </p:nvSpPr>
        <p:spPr>
          <a:xfrm>
            <a:off x="6096000" y="38862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6172200" y="3505200"/>
            <a:ext cx="2286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5-Point Star 10"/>
          <p:cNvSpPr/>
          <p:nvPr/>
        </p:nvSpPr>
        <p:spPr>
          <a:xfrm>
            <a:off x="5867400" y="35814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5-Point Star 11"/>
          <p:cNvSpPr/>
          <p:nvPr/>
        </p:nvSpPr>
        <p:spPr>
          <a:xfrm>
            <a:off x="6324600" y="38862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Program Assessment</a:t>
            </a:r>
          </a:p>
        </p:txBody>
      </p:sp>
      <p:sp>
        <p:nvSpPr>
          <p:cNvPr id="3" name="Content Placeholder 2"/>
          <p:cNvSpPr>
            <a:spLocks noGrp="1"/>
          </p:cNvSpPr>
          <p:nvPr>
            <p:ph sz="quarter" idx="1"/>
          </p:nvPr>
        </p:nvSpPr>
        <p:spPr/>
        <p:txBody>
          <a:bodyPr/>
          <a:lstStyle/>
          <a:p>
            <a:r>
              <a:rPr lang="en-US" dirty="0"/>
              <a:t>The Guidance Program is assessed in consultation with each building principal on an ongoing basis to plan and review programs, procedures, objectives and outcomes.  Revisions are made accordingly.  Formal review meetings with building principals will take place minimally twice each year.</a:t>
            </a:r>
          </a:p>
          <a:p>
            <a:r>
              <a:rPr lang="en-US" dirty="0"/>
              <a:t>Support staff members will conduct a self-evaluation on a yearly basis to plan and review programs, procedures, objectives and outcomes. This formal review process is in addition to the ongoing discussions taking place during regular departmental meetings.</a:t>
            </a:r>
          </a:p>
        </p:txBody>
      </p:sp>
    </p:spTree>
    <p:extLst>
      <p:ext uri="{BB962C8B-B14F-4D97-AF65-F5344CB8AC3E}">
        <p14:creationId xmlns:p14="http://schemas.microsoft.com/office/powerpoint/2010/main" val="3986017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a:t>Guidance Program Assessment Form</a:t>
            </a:r>
          </a:p>
        </p:txBody>
      </p:sp>
      <p:sp>
        <p:nvSpPr>
          <p:cNvPr id="3" name="Content Placeholder 2"/>
          <p:cNvSpPr>
            <a:spLocks noGrp="1"/>
          </p:cNvSpPr>
          <p:nvPr>
            <p:ph sz="quarter" idx="1"/>
          </p:nvPr>
        </p:nvSpPr>
        <p:spPr>
          <a:xfrm>
            <a:off x="914400" y="990600"/>
            <a:ext cx="7772400" cy="5410200"/>
          </a:xfrm>
        </p:spPr>
        <p:txBody>
          <a:bodyPr>
            <a:normAutofit fontScale="92500" lnSpcReduction="10000"/>
          </a:bodyPr>
          <a:lstStyle/>
          <a:p>
            <a:pPr marL="0" indent="0">
              <a:buNone/>
            </a:pPr>
            <a:r>
              <a:rPr lang="en-US" sz="2000" dirty="0"/>
              <a:t>Rating Scale: </a:t>
            </a:r>
            <a:r>
              <a:rPr lang="en-US" sz="1600" dirty="0"/>
              <a:t>1=Unsatisfactory, 2=Needs improvement, 3=Satisfactory, 4=Very Good, 5=Excellent</a:t>
            </a:r>
          </a:p>
          <a:p>
            <a:pPr marL="0" indent="0">
              <a:buNone/>
            </a:pPr>
            <a:endParaRPr lang="en-US" sz="1600" dirty="0"/>
          </a:p>
          <a:p>
            <a:pPr marL="457200" indent="-457200">
              <a:buAutoNum type="arabicPeriod"/>
            </a:pPr>
            <a:r>
              <a:rPr lang="en-US" sz="2000" dirty="0"/>
              <a:t>Staffing Ratio Rating:  ______  Comments:  </a:t>
            </a:r>
            <a:r>
              <a:rPr lang="en-US" sz="2000" u="sng" dirty="0"/>
              <a:t>												</a:t>
            </a:r>
          </a:p>
          <a:p>
            <a:pPr marL="457200" indent="-457200">
              <a:buAutoNum type="arabicPeriod"/>
            </a:pPr>
            <a:r>
              <a:rPr lang="en-US" sz="2000" dirty="0"/>
              <a:t>Student Services Rating:  </a:t>
            </a:r>
            <a:r>
              <a:rPr lang="en-US" sz="2000" u="sng" dirty="0"/>
              <a:t>		</a:t>
            </a:r>
            <a:r>
              <a:rPr lang="en-US" sz="2000" dirty="0"/>
              <a:t>  Comments:  </a:t>
            </a:r>
            <a:r>
              <a:rPr lang="en-US" sz="2000" u="sng" dirty="0"/>
              <a:t>											</a:t>
            </a:r>
          </a:p>
          <a:p>
            <a:pPr marL="457200" indent="-457200">
              <a:buAutoNum type="arabicPeriod"/>
            </a:pPr>
            <a:r>
              <a:rPr lang="en-US" sz="2000" dirty="0"/>
              <a:t>Program Implementation Rating:  </a:t>
            </a:r>
            <a:r>
              <a:rPr lang="en-US" sz="2000" u="sng" dirty="0"/>
              <a:t>		</a:t>
            </a:r>
            <a:r>
              <a:rPr lang="en-US" sz="2000" dirty="0"/>
              <a:t>  Comments:  </a:t>
            </a:r>
            <a:r>
              <a:rPr lang="en-US" sz="2000" u="sng" dirty="0"/>
              <a:t>										</a:t>
            </a:r>
          </a:p>
          <a:p>
            <a:pPr marL="457200" indent="-457200">
              <a:buAutoNum type="arabicPeriod"/>
            </a:pPr>
            <a:r>
              <a:rPr lang="en-US" sz="2000" dirty="0"/>
              <a:t>Community Outreach Rating:  </a:t>
            </a:r>
            <a:r>
              <a:rPr lang="en-US" sz="2000" u="sng" dirty="0"/>
              <a:t>		</a:t>
            </a:r>
            <a:r>
              <a:rPr lang="en-US" sz="2000" dirty="0"/>
              <a:t>  Comments:  </a:t>
            </a:r>
            <a:r>
              <a:rPr lang="en-US" sz="2000" u="sng" dirty="0"/>
              <a:t>										</a:t>
            </a:r>
          </a:p>
          <a:p>
            <a:pPr marL="457200" indent="-457200">
              <a:buAutoNum type="arabicPeriod"/>
            </a:pPr>
            <a:r>
              <a:rPr lang="en-US" sz="2000" dirty="0"/>
              <a:t>Professional Development Rating:  </a:t>
            </a:r>
            <a:r>
              <a:rPr lang="en-US" sz="2000" u="sng" dirty="0"/>
              <a:t>		</a:t>
            </a:r>
            <a:r>
              <a:rPr lang="en-US" sz="2000" dirty="0"/>
              <a:t> Comments:  </a:t>
            </a:r>
            <a:r>
              <a:rPr lang="en-US" sz="2000" u="sng" dirty="0"/>
              <a:t>										</a:t>
            </a:r>
            <a:endParaRPr lang="en-US" sz="2000" dirty="0"/>
          </a:p>
          <a:p>
            <a:pPr marL="0" indent="0">
              <a:buNone/>
            </a:pPr>
            <a:r>
              <a:rPr lang="en-US" sz="2000" b="1" dirty="0"/>
              <a:t>Recommendations/Goals</a:t>
            </a:r>
            <a:r>
              <a:rPr lang="en-US" sz="2000" dirty="0"/>
              <a:t>:  </a:t>
            </a:r>
            <a:r>
              <a:rPr lang="en-US" sz="2000" u="sng" dirty="0"/>
              <a:t>																					</a:t>
            </a:r>
          </a:p>
          <a:p>
            <a:pPr marL="0" indent="0">
              <a:buNone/>
            </a:pPr>
            <a:endParaRPr lang="en-US" sz="2000" u="sng" dirty="0"/>
          </a:p>
          <a:p>
            <a:pPr marL="0" indent="0">
              <a:buNone/>
            </a:pPr>
            <a:r>
              <a:rPr lang="en-US" sz="2000" dirty="0"/>
              <a:t>Principal Name:  </a:t>
            </a:r>
            <a:r>
              <a:rPr lang="en-US" sz="2000" u="sng" dirty="0"/>
              <a:t>				</a:t>
            </a:r>
            <a:r>
              <a:rPr lang="en-US" sz="2000" dirty="0"/>
              <a:t>  Date:  </a:t>
            </a:r>
            <a:r>
              <a:rPr lang="en-US" sz="2000" u="sng" dirty="0"/>
              <a:t>			</a:t>
            </a:r>
            <a:endParaRPr lang="en-US" sz="2000" dirty="0"/>
          </a:p>
        </p:txBody>
      </p:sp>
    </p:spTree>
    <p:extLst>
      <p:ext uri="{BB962C8B-B14F-4D97-AF65-F5344CB8AC3E}">
        <p14:creationId xmlns:p14="http://schemas.microsoft.com/office/powerpoint/2010/main" val="238479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772400" cy="1143000"/>
          </a:xfrm>
        </p:spPr>
        <p:txBody>
          <a:bodyPr rtlCol="0">
            <a:normAutofit fontScale="90000"/>
          </a:bodyPr>
          <a:lstStyle/>
          <a:p>
            <a:pPr fontAlgn="auto">
              <a:spcAft>
                <a:spcPts val="0"/>
              </a:spcAft>
              <a:defRPr/>
            </a:pPr>
            <a:br>
              <a:rPr lang="en-US" b="1" dirty="0"/>
            </a:br>
            <a:r>
              <a:rPr lang="en-US" b="1" dirty="0"/>
              <a:t>Timeline</a:t>
            </a:r>
          </a:p>
        </p:txBody>
      </p:sp>
      <p:graphicFrame>
        <p:nvGraphicFramePr>
          <p:cNvPr id="7" name="Content Placeholder 6"/>
          <p:cNvGraphicFramePr>
            <a:graphicFrameLocks noGrp="1"/>
          </p:cNvGraphicFramePr>
          <p:nvPr>
            <p:ph sz="quarter" idx="1"/>
          </p:nvPr>
        </p:nvGraphicFramePr>
        <p:xfrm>
          <a:off x="381000" y="762000"/>
          <a:ext cx="7848600"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extLst>
              <p:ext uri="{D42A27DB-BD31-4B8C-83A1-F6EECF244321}">
                <p14:modId xmlns:p14="http://schemas.microsoft.com/office/powerpoint/2010/main" val="3216655616"/>
              </p:ext>
            </p:extLst>
          </p:nvPr>
        </p:nvGraphicFramePr>
        <p:xfrm>
          <a:off x="381000" y="3810000"/>
          <a:ext cx="8001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077" name="TextBox 4"/>
          <p:cNvSpPr txBox="1">
            <a:spLocks noChangeArrowheads="1"/>
          </p:cNvSpPr>
          <p:nvPr/>
        </p:nvSpPr>
        <p:spPr bwMode="auto">
          <a:xfrm>
            <a:off x="2743200" y="228600"/>
            <a:ext cx="5334000" cy="1477328"/>
          </a:xfrm>
          <a:prstGeom prst="rect">
            <a:avLst/>
          </a:prstGeom>
          <a:solidFill>
            <a:schemeClr val="accent1"/>
          </a:solidFill>
          <a:ln w="9525">
            <a:noFill/>
            <a:miter lim="800000"/>
            <a:headEnd/>
            <a:tailEnd/>
          </a:ln>
        </p:spPr>
        <p:txBody>
          <a:bodyPr wrap="square">
            <a:spAutoFit/>
          </a:bodyPr>
          <a:lstStyle/>
          <a:p>
            <a:r>
              <a:rPr lang="en-US" dirty="0">
                <a:solidFill>
                  <a:schemeClr val="bg1"/>
                </a:solidFill>
                <a:latin typeface="Calibri" pitchFamily="34" charset="0"/>
              </a:rPr>
              <a:t>Please note that counseling groups and classroom lessons do not have a set timeline.  They are incorporated throughout the course of the school year and are subject to change based on the specific needs of the students.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041817608"/>
              </p:ext>
            </p:extLst>
          </p:nvPr>
        </p:nvGraphicFramePr>
        <p:xfrm>
          <a:off x="228600" y="228600"/>
          <a:ext cx="86868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9" name="Picture 5" descr="C:\Documents and Settings\csoupios\Local Settings\Temporary Internet Files\Content.IE5\49CPFTT5\MC900439613[1].png"/>
          <p:cNvPicPr>
            <a:picLocks noChangeAspect="1" noChangeArrowheads="1"/>
          </p:cNvPicPr>
          <p:nvPr/>
        </p:nvPicPr>
        <p:blipFill>
          <a:blip r:embed="rId7" cstate="print"/>
          <a:srcRect/>
          <a:stretch>
            <a:fillRect/>
          </a:stretch>
        </p:blipFill>
        <p:spPr bwMode="auto">
          <a:xfrm>
            <a:off x="2971800" y="1905000"/>
            <a:ext cx="3192441" cy="351472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Mission Statement</a:t>
            </a:r>
          </a:p>
        </p:txBody>
      </p:sp>
      <p:sp>
        <p:nvSpPr>
          <p:cNvPr id="3" name="Content Placeholder 2"/>
          <p:cNvSpPr>
            <a:spLocks noGrp="1"/>
          </p:cNvSpPr>
          <p:nvPr>
            <p:ph sz="quarter" idx="1"/>
          </p:nvPr>
        </p:nvSpPr>
        <p:spPr/>
        <p:txBody>
          <a:bodyPr>
            <a:normAutofit fontScale="92500" lnSpcReduction="20000"/>
          </a:bodyPr>
          <a:lstStyle/>
          <a:p>
            <a:r>
              <a:rPr lang="en-US" dirty="0"/>
              <a:t>The mission of the Plainview Old Bethpage Central School District is to provide an academically challenging and stimulating environment for all students, and to enable them to realize their full potential to be happy, ethical and analytical citizens of the world. </a:t>
            </a:r>
          </a:p>
          <a:p>
            <a:pPr>
              <a:buNone/>
            </a:pPr>
            <a:r>
              <a:rPr lang="en-US" dirty="0"/>
              <a:t>We do this by: </a:t>
            </a:r>
          </a:p>
          <a:p>
            <a:r>
              <a:rPr lang="en-US" dirty="0"/>
              <a:t>making tolerance, acceptance, respect, honesty and kindness expectations for all students, and for members of the Plainview-Old Bethpage school community;</a:t>
            </a:r>
          </a:p>
          <a:p>
            <a:r>
              <a:rPr lang="en-US" dirty="0"/>
              <a:t>identifying each student’s academic, social-emotional, aesthetic and physical needs, and striving to meet those needs; and</a:t>
            </a:r>
          </a:p>
          <a:p>
            <a:r>
              <a:rPr lang="en-US" dirty="0"/>
              <a:t>encouraging communication between and among students, teachers, parents, administrators and community members.</a:t>
            </a:r>
          </a:p>
          <a:p>
            <a:pPr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School-wide Initiatives</a:t>
            </a:r>
          </a:p>
        </p:txBody>
      </p:sp>
      <p:sp>
        <p:nvSpPr>
          <p:cNvPr id="3" name="Content Placeholder 2"/>
          <p:cNvSpPr>
            <a:spLocks noGrp="1"/>
          </p:cNvSpPr>
          <p:nvPr>
            <p:ph sz="quarter" idx="1"/>
          </p:nvPr>
        </p:nvSpPr>
        <p:spPr/>
        <p:txBody>
          <a:bodyPr>
            <a:normAutofit fontScale="92500" lnSpcReduction="20000"/>
          </a:bodyPr>
          <a:lstStyle/>
          <a:p>
            <a:r>
              <a:rPr lang="en-US" sz="3200" dirty="0"/>
              <a:t>Weekly Spirit Days</a:t>
            </a:r>
          </a:p>
          <a:p>
            <a:r>
              <a:rPr lang="en-US" sz="3200" dirty="0"/>
              <a:t>Daily Bully Pledge</a:t>
            </a:r>
          </a:p>
          <a:p>
            <a:r>
              <a:rPr lang="en-US" sz="3200" dirty="0"/>
              <a:t>PTA Cultural Arts program</a:t>
            </a:r>
          </a:p>
          <a:p>
            <a:r>
              <a:rPr lang="en-US" sz="3200" dirty="0"/>
              <a:t>Parkway Reading Day</a:t>
            </a:r>
          </a:p>
          <a:p>
            <a:r>
              <a:rPr lang="en-US" sz="3200" dirty="0"/>
              <a:t>3</a:t>
            </a:r>
            <a:r>
              <a:rPr lang="en-US" sz="3200" baseline="30000" dirty="0"/>
              <a:t>rd</a:t>
            </a:r>
            <a:r>
              <a:rPr lang="en-US" sz="3200" dirty="0"/>
              <a:t> and 4</a:t>
            </a:r>
            <a:r>
              <a:rPr lang="en-US" sz="3200" baseline="30000" dirty="0"/>
              <a:t>th</a:t>
            </a:r>
            <a:r>
              <a:rPr lang="en-US" sz="3200" dirty="0"/>
              <a:t> Grade Book Club</a:t>
            </a:r>
          </a:p>
          <a:p>
            <a:r>
              <a:rPr lang="en-US" sz="3200" dirty="0"/>
              <a:t>Library March Madness</a:t>
            </a:r>
          </a:p>
          <a:p>
            <a:r>
              <a:rPr lang="en-US" sz="3200" dirty="0"/>
              <a:t>Bully Prevention Awareness month</a:t>
            </a:r>
          </a:p>
          <a:p>
            <a:r>
              <a:rPr lang="en-US" sz="3200" dirty="0"/>
              <a:t>Bully Frog Programs</a:t>
            </a:r>
          </a:p>
          <a:p>
            <a:r>
              <a:rPr lang="en-US" sz="3200" dirty="0"/>
              <a:t>Kids on the Block</a:t>
            </a:r>
          </a:p>
          <a:p>
            <a:r>
              <a:rPr lang="en-US" sz="3200" dirty="0"/>
              <a:t>Bully Pledge Posters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b="1" dirty="0"/>
              <a:t>Resources</a:t>
            </a:r>
            <a:r>
              <a:rPr lang="en-US" dirty="0"/>
              <a:t>	</a:t>
            </a:r>
          </a:p>
        </p:txBody>
      </p:sp>
      <p:sp>
        <p:nvSpPr>
          <p:cNvPr id="3" name="Content Placeholder 2"/>
          <p:cNvSpPr>
            <a:spLocks noGrp="1"/>
          </p:cNvSpPr>
          <p:nvPr>
            <p:ph sz="quarter" idx="1"/>
          </p:nvPr>
        </p:nvSpPr>
        <p:spPr>
          <a:xfrm>
            <a:off x="609600" y="1147482"/>
            <a:ext cx="8077200" cy="5181600"/>
          </a:xfrm>
        </p:spPr>
        <p:txBody>
          <a:bodyPr>
            <a:normAutofit/>
          </a:bodyPr>
          <a:lstStyle/>
          <a:p>
            <a:pPr>
              <a:buFont typeface="Arial" panose="020B0604020202020204" pitchFamily="34" charset="0"/>
              <a:buChar char="•"/>
            </a:pPr>
            <a:r>
              <a:rPr lang="en-US" sz="2200" dirty="0"/>
              <a:t>Staff</a:t>
            </a:r>
          </a:p>
          <a:p>
            <a:pPr lvl="1">
              <a:buFont typeface="Arial" panose="020B0604020202020204" pitchFamily="34" charset="0"/>
              <a:buChar char="•"/>
            </a:pPr>
            <a:r>
              <a:rPr lang="en-US" sz="2200" dirty="0"/>
              <a:t>(.5) Social Worker</a:t>
            </a:r>
          </a:p>
          <a:p>
            <a:pPr lvl="1">
              <a:buFont typeface="Arial" panose="020B0604020202020204" pitchFamily="34" charset="0"/>
              <a:buChar char="•"/>
            </a:pPr>
            <a:r>
              <a:rPr lang="en-US" sz="2200" dirty="0"/>
              <a:t>(1) School Psychologist</a:t>
            </a:r>
          </a:p>
          <a:p>
            <a:pPr marL="342900" lvl="1" indent="-342900">
              <a:buFont typeface="Arial" panose="020B0604020202020204" pitchFamily="34" charset="0"/>
              <a:buChar char="•"/>
            </a:pPr>
            <a:r>
              <a:rPr lang="en-US" sz="2200" dirty="0"/>
              <a:t>Online Resources</a:t>
            </a:r>
          </a:p>
          <a:p>
            <a:pPr marL="617220" lvl="2" indent="-342900">
              <a:buFont typeface="Arial" panose="020B0604020202020204" pitchFamily="34" charset="0"/>
              <a:buChar char="•"/>
            </a:pPr>
            <a:r>
              <a:rPr lang="en-US" sz="2200" dirty="0"/>
              <a:t>School/District Website</a:t>
            </a:r>
          </a:p>
          <a:p>
            <a:pPr marL="617538" lvl="3" indent="-342900">
              <a:buFont typeface="Arial" panose="020B0604020202020204" pitchFamily="34" charset="0"/>
              <a:buChar char="•"/>
            </a:pPr>
            <a:r>
              <a:rPr lang="en-US" sz="2200" dirty="0"/>
              <a:t>District Guidance Newsletter</a:t>
            </a:r>
          </a:p>
          <a:p>
            <a:pPr marL="342900" lvl="2" indent="-342900">
              <a:buFont typeface="Arial" panose="020B0604020202020204" pitchFamily="34" charset="0"/>
              <a:buChar char="•"/>
            </a:pPr>
            <a:r>
              <a:rPr lang="en-US" sz="2200" dirty="0"/>
              <a:t>Speakers/Presenters </a:t>
            </a:r>
          </a:p>
          <a:p>
            <a:pPr marL="617220" lvl="3" indent="-342900">
              <a:buFont typeface="Arial" panose="020B0604020202020204" pitchFamily="34" charset="0"/>
              <a:buChar char="•"/>
            </a:pPr>
            <a:r>
              <a:rPr lang="en-US" sz="2200" dirty="0"/>
              <a:t>Visiting Author programs</a:t>
            </a:r>
          </a:p>
          <a:p>
            <a:pPr marL="0" lvl="3" indent="0">
              <a:buNone/>
            </a:pPr>
            <a:endParaRPr lang="en-US" sz="2200" dirty="0"/>
          </a:p>
          <a:p>
            <a:pPr marL="342900" lvl="4" indent="-342900">
              <a:buFont typeface="Arial" panose="020B0604020202020204" pitchFamily="34" charset="0"/>
              <a:buChar char="•"/>
            </a:pPr>
            <a:endParaRPr lang="en-US" dirty="0"/>
          </a:p>
          <a:p>
            <a:pPr marL="274320" lvl="2" indent="319088"/>
            <a:endParaRPr lang="en-US" dirty="0"/>
          </a:p>
          <a:p>
            <a:pPr marL="594360" lvl="2" indent="0">
              <a:buNone/>
            </a:pPr>
            <a:endParaRPr lang="en-US" dirty="0"/>
          </a:p>
        </p:txBody>
      </p:sp>
    </p:spTree>
    <p:extLst>
      <p:ext uri="{BB962C8B-B14F-4D97-AF65-F5344CB8AC3E}">
        <p14:creationId xmlns:p14="http://schemas.microsoft.com/office/powerpoint/2010/main" val="932016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Individual Counseling</a:t>
            </a:r>
          </a:p>
        </p:txBody>
      </p:sp>
      <p:sp>
        <p:nvSpPr>
          <p:cNvPr id="3" name="Content Placeholder 2"/>
          <p:cNvSpPr>
            <a:spLocks noGrp="1"/>
          </p:cNvSpPr>
          <p:nvPr>
            <p:ph sz="quarter" idx="1"/>
          </p:nvPr>
        </p:nvSpPr>
        <p:spPr/>
        <p:txBody>
          <a:bodyPr>
            <a:normAutofit fontScale="62500" lnSpcReduction="20000"/>
          </a:bodyPr>
          <a:lstStyle/>
          <a:p>
            <a:r>
              <a:rPr lang="en-US" sz="3200" dirty="0"/>
              <a:t>Crisis Intervention</a:t>
            </a:r>
          </a:p>
          <a:p>
            <a:r>
              <a:rPr lang="en-US" sz="3200" dirty="0"/>
              <a:t>Conflict Resolution</a:t>
            </a:r>
          </a:p>
          <a:p>
            <a:r>
              <a:rPr lang="en-US" sz="3200" dirty="0"/>
              <a:t>Academic Counseling</a:t>
            </a:r>
          </a:p>
          <a:p>
            <a:r>
              <a:rPr lang="en-US" sz="3200" dirty="0"/>
              <a:t>Decision Making Skills</a:t>
            </a:r>
          </a:p>
          <a:p>
            <a:r>
              <a:rPr lang="en-US" sz="3200" dirty="0"/>
              <a:t>Study &amp; Organizational Skills</a:t>
            </a:r>
          </a:p>
          <a:p>
            <a:r>
              <a:rPr lang="en-US" sz="3200" dirty="0"/>
              <a:t>Transition Planning</a:t>
            </a:r>
          </a:p>
          <a:p>
            <a:r>
              <a:rPr lang="en-US" sz="3200" dirty="0"/>
              <a:t>Mandated Counseling</a:t>
            </a:r>
          </a:p>
          <a:p>
            <a:r>
              <a:rPr lang="en-US" sz="3200" dirty="0"/>
              <a:t>Non-Mandated Counseling</a:t>
            </a:r>
          </a:p>
          <a:p>
            <a:r>
              <a:rPr lang="en-US" sz="3200" dirty="0"/>
              <a:t>Coping Skills</a:t>
            </a:r>
          </a:p>
          <a:p>
            <a:r>
              <a:rPr lang="en-US" sz="3200" dirty="0"/>
              <a:t>Social Skills</a:t>
            </a:r>
          </a:p>
          <a:p>
            <a:r>
              <a:rPr lang="en-US" sz="3200" dirty="0"/>
              <a:t>Anger Management</a:t>
            </a:r>
          </a:p>
          <a:p>
            <a:r>
              <a:rPr lang="en-US" sz="3200" dirty="0"/>
              <a:t>Mediation</a:t>
            </a:r>
          </a:p>
          <a:p>
            <a:r>
              <a:rPr lang="en-US" sz="3200" dirty="0"/>
              <a:t>Stress Management</a:t>
            </a:r>
          </a:p>
          <a:p>
            <a:r>
              <a:rPr lang="en-US" sz="3200" dirty="0"/>
              <a:t>Bereavement</a:t>
            </a:r>
          </a:p>
          <a:p>
            <a:pPr>
              <a:buNone/>
            </a:pPr>
            <a:endParaRPr lang="en-US" sz="3200" b="1" dirty="0"/>
          </a:p>
        </p:txBody>
      </p:sp>
      <p:pic>
        <p:nvPicPr>
          <p:cNvPr id="5" name="Picture 4" descr="silhouette.jpg"/>
          <p:cNvPicPr>
            <a:picLocks noChangeAspect="1"/>
          </p:cNvPicPr>
          <p:nvPr/>
        </p:nvPicPr>
        <p:blipFill>
          <a:blip r:embed="rId2" cstate="print"/>
          <a:stretch>
            <a:fillRect/>
          </a:stretch>
        </p:blipFill>
        <p:spPr>
          <a:xfrm>
            <a:off x="6400800" y="3657600"/>
            <a:ext cx="2209800" cy="166655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Group Counseling</a:t>
            </a:r>
          </a:p>
        </p:txBody>
      </p:sp>
      <p:sp>
        <p:nvSpPr>
          <p:cNvPr id="3" name="Content Placeholder 2"/>
          <p:cNvSpPr>
            <a:spLocks noGrp="1"/>
          </p:cNvSpPr>
          <p:nvPr>
            <p:ph sz="quarter" idx="1"/>
          </p:nvPr>
        </p:nvSpPr>
        <p:spPr>
          <a:xfrm>
            <a:off x="914400" y="1447800"/>
            <a:ext cx="7772400" cy="4953000"/>
          </a:xfrm>
        </p:spPr>
        <p:txBody>
          <a:bodyPr>
            <a:normAutofit/>
          </a:bodyPr>
          <a:lstStyle/>
          <a:p>
            <a:r>
              <a:rPr lang="en-US" sz="2900" dirty="0"/>
              <a:t>Social Skills</a:t>
            </a:r>
          </a:p>
          <a:p>
            <a:r>
              <a:rPr lang="en-US" sz="2900" dirty="0"/>
              <a:t>Friendship </a:t>
            </a:r>
          </a:p>
          <a:p>
            <a:r>
              <a:rPr lang="en-US" sz="2900" dirty="0"/>
              <a:t>Changing Family</a:t>
            </a:r>
          </a:p>
          <a:p>
            <a:r>
              <a:rPr lang="en-US" sz="2900" dirty="0"/>
              <a:t>Relational Aggression</a:t>
            </a:r>
          </a:p>
          <a:p>
            <a:r>
              <a:rPr lang="en-US" sz="2900" dirty="0"/>
              <a:t>Self-Esteem</a:t>
            </a:r>
          </a:p>
          <a:p>
            <a:r>
              <a:rPr lang="en-US" sz="2900" dirty="0"/>
              <a:t>Anger Management</a:t>
            </a:r>
          </a:p>
          <a:p>
            <a:r>
              <a:rPr lang="en-US" sz="2800" dirty="0"/>
              <a:t>Banana Splits(divorce/separated)</a:t>
            </a:r>
          </a:p>
          <a:p>
            <a:endParaRPr lang="en-US" sz="2900" dirty="0"/>
          </a:p>
        </p:txBody>
      </p:sp>
      <p:sp>
        <p:nvSpPr>
          <p:cNvPr id="4" name="TextBox 3"/>
          <p:cNvSpPr txBox="1"/>
          <p:nvPr/>
        </p:nvSpPr>
        <p:spPr>
          <a:xfrm>
            <a:off x="5943600" y="228600"/>
            <a:ext cx="2971800" cy="1200329"/>
          </a:xfrm>
          <a:prstGeom prst="rect">
            <a:avLst/>
          </a:prstGeom>
          <a:solidFill>
            <a:schemeClr val="accent1"/>
          </a:solidFill>
        </p:spPr>
        <p:txBody>
          <a:bodyPr wrap="square" rtlCol="0">
            <a:spAutoFit/>
          </a:bodyPr>
          <a:lstStyle/>
          <a:p>
            <a:r>
              <a:rPr lang="en-US" dirty="0">
                <a:solidFill>
                  <a:schemeClr val="bg1"/>
                </a:solidFill>
                <a:latin typeface="Californian FB" pitchFamily="18" charset="0"/>
              </a:rPr>
              <a:t>Please note that counseling groups are subject to change based on the specific needs of students.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Social &amp; Emotional Learning (SEL)/Classroom Lessons</a:t>
            </a:r>
          </a:p>
        </p:txBody>
      </p:sp>
      <p:sp>
        <p:nvSpPr>
          <p:cNvPr id="3" name="Content Placeholder 2"/>
          <p:cNvSpPr>
            <a:spLocks noGrp="1"/>
          </p:cNvSpPr>
          <p:nvPr>
            <p:ph sz="quarter" idx="1"/>
          </p:nvPr>
        </p:nvSpPr>
        <p:spPr/>
        <p:txBody>
          <a:bodyPr>
            <a:normAutofit/>
          </a:bodyPr>
          <a:lstStyle/>
          <a:p>
            <a:endParaRPr lang="en-US" dirty="0"/>
          </a:p>
          <a:p>
            <a:r>
              <a:rPr lang="en-US" sz="2800" dirty="0"/>
              <a:t>Transition Groups</a:t>
            </a:r>
          </a:p>
          <a:p>
            <a:r>
              <a:rPr lang="en-US" sz="2800" dirty="0"/>
              <a:t>Internet Safety / </a:t>
            </a:r>
            <a:r>
              <a:rPr lang="en-US" sz="2800" dirty="0" err="1"/>
              <a:t>Cyberbullying</a:t>
            </a:r>
            <a:endParaRPr lang="en-US" sz="2800" dirty="0"/>
          </a:p>
          <a:p>
            <a:r>
              <a:rPr lang="en-US" sz="2800" dirty="0"/>
              <a:t>Tolerance and acceptance</a:t>
            </a:r>
          </a:p>
          <a:p>
            <a:r>
              <a:rPr lang="en-US" sz="2800" dirty="0"/>
              <a:t>Social Skills Groups</a:t>
            </a:r>
          </a:p>
          <a:p>
            <a:r>
              <a:rPr lang="en-US" sz="2800" dirty="0"/>
              <a:t>Bully Frog Program</a:t>
            </a:r>
          </a:p>
          <a:p>
            <a:r>
              <a:rPr lang="en-US" sz="2800" dirty="0"/>
              <a:t>Steer Clear of Bullies Program</a:t>
            </a:r>
          </a:p>
        </p:txBody>
      </p:sp>
      <p:sp>
        <p:nvSpPr>
          <p:cNvPr id="4" name="TextBox 3"/>
          <p:cNvSpPr txBox="1"/>
          <p:nvPr/>
        </p:nvSpPr>
        <p:spPr>
          <a:xfrm>
            <a:off x="5410200" y="1295400"/>
            <a:ext cx="3505200" cy="1938992"/>
          </a:xfrm>
          <a:prstGeom prst="rect">
            <a:avLst/>
          </a:prstGeom>
          <a:solidFill>
            <a:schemeClr val="accent1"/>
          </a:solidFill>
        </p:spPr>
        <p:txBody>
          <a:bodyPr wrap="square" rtlCol="0">
            <a:spAutoFit/>
          </a:bodyPr>
          <a:lstStyle/>
          <a:p>
            <a:r>
              <a:rPr lang="en-US" sz="2000" dirty="0">
                <a:solidFill>
                  <a:schemeClr val="bg1"/>
                </a:solidFill>
                <a:latin typeface="Californian FB" pitchFamily="18" charset="0"/>
              </a:rPr>
              <a:t>Please note that classroom lessons can be individual or small/large group programs.  They are tailored to the developmental needs of the grade level.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Articulation and Advocacy</a:t>
            </a:r>
          </a:p>
        </p:txBody>
      </p:sp>
      <p:sp>
        <p:nvSpPr>
          <p:cNvPr id="3" name="Content Placeholder 2"/>
          <p:cNvSpPr>
            <a:spLocks noGrp="1"/>
          </p:cNvSpPr>
          <p:nvPr>
            <p:ph sz="quarter" idx="1"/>
          </p:nvPr>
        </p:nvSpPr>
        <p:spPr/>
        <p:txBody>
          <a:bodyPr>
            <a:normAutofit fontScale="85000" lnSpcReduction="20000"/>
          </a:bodyPr>
          <a:lstStyle/>
          <a:p>
            <a:r>
              <a:rPr lang="en-US" b="1" dirty="0"/>
              <a:t>CSE – Committee of Special Education Meetings</a:t>
            </a:r>
          </a:p>
          <a:p>
            <a:r>
              <a:rPr lang="en-US" b="1" dirty="0"/>
              <a:t>504 Meetings</a:t>
            </a:r>
          </a:p>
          <a:p>
            <a:r>
              <a:rPr lang="en-US" b="1" dirty="0"/>
              <a:t>408 Meetings</a:t>
            </a:r>
          </a:p>
          <a:p>
            <a:r>
              <a:rPr lang="en-US" b="1" dirty="0"/>
              <a:t>Team Meetings</a:t>
            </a:r>
          </a:p>
          <a:p>
            <a:r>
              <a:rPr lang="en-US" b="1" dirty="0"/>
              <a:t>Parent / Team Meetings</a:t>
            </a:r>
          </a:p>
          <a:p>
            <a:r>
              <a:rPr lang="en-US" b="1" dirty="0"/>
              <a:t>Articulation/Transition Meetings</a:t>
            </a:r>
          </a:p>
          <a:p>
            <a:pPr marL="547688" lvl="1" fontAlgn="base">
              <a:lnSpc>
                <a:spcPct val="80000"/>
              </a:lnSpc>
              <a:spcBef>
                <a:spcPts val="375"/>
              </a:spcBef>
              <a:spcAft>
                <a:spcPct val="0"/>
              </a:spcAft>
              <a:buClr>
                <a:srgbClr val="9B2D1F"/>
              </a:buClr>
              <a:buFont typeface="Wingdings 2" pitchFamily="18" charset="2"/>
              <a:buChar char=""/>
            </a:pPr>
            <a:r>
              <a:rPr lang="en-US" sz="2200" b="1">
                <a:solidFill>
                  <a:prstClr val="black"/>
                </a:solidFill>
              </a:rPr>
              <a:t>K-1 and 4-5 Teacher Articulation Meetings</a:t>
            </a:r>
          </a:p>
          <a:p>
            <a:r>
              <a:rPr lang="en-US" b="1"/>
              <a:t>Grade </a:t>
            </a:r>
            <a:r>
              <a:rPr lang="en-US" b="1" dirty="0"/>
              <a:t>Level Meetings</a:t>
            </a:r>
          </a:p>
          <a:p>
            <a:r>
              <a:rPr lang="en-US" b="1" dirty="0"/>
              <a:t>Support Staff Meetings</a:t>
            </a:r>
          </a:p>
          <a:p>
            <a:r>
              <a:rPr lang="en-US" b="1" dirty="0"/>
              <a:t>Department Meeting</a:t>
            </a:r>
          </a:p>
          <a:p>
            <a:r>
              <a:rPr lang="en-US" b="1" dirty="0" err="1"/>
              <a:t>RtI</a:t>
            </a:r>
            <a:r>
              <a:rPr lang="en-US" b="1" dirty="0"/>
              <a:t> (Response to Intervention)</a:t>
            </a:r>
          </a:p>
          <a:p>
            <a:r>
              <a:rPr lang="en-US" b="1" dirty="0"/>
              <a:t>DASA Committee Meetings</a:t>
            </a:r>
          </a:p>
          <a:p>
            <a:r>
              <a:rPr lang="en-US" b="1" dirty="0"/>
              <a:t>Site Based Meetings</a:t>
            </a:r>
          </a:p>
          <a:p>
            <a:pPr>
              <a:buNone/>
            </a:pPr>
            <a:endParaRPr lang="en-US" b="1" dirty="0"/>
          </a:p>
        </p:txBody>
      </p:sp>
      <p:pic>
        <p:nvPicPr>
          <p:cNvPr id="5" name="Picture 4" descr="http://www.littleblackcherry.co.uk/ekmps/shops/yasmilena/images/scene-girls-blue-pencil-eyeliner-by-laval-5240-p.jpg"/>
          <p:cNvPicPr/>
          <p:nvPr/>
        </p:nvPicPr>
        <p:blipFill>
          <a:blip r:embed="rId2" cstate="print"/>
          <a:srcRect/>
          <a:stretch>
            <a:fillRect/>
          </a:stretch>
        </p:blipFill>
        <p:spPr bwMode="auto">
          <a:xfrm>
            <a:off x="6172200" y="2133600"/>
            <a:ext cx="2005012" cy="3471862"/>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2_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4264</TotalTime>
  <Words>900</Words>
  <Application>Microsoft Office PowerPoint</Application>
  <PresentationFormat>On-screen Show (4:3)</PresentationFormat>
  <Paragraphs>169</Paragraphs>
  <Slides>14</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Californian FB</vt:lpstr>
      <vt:lpstr>Franklin Gothic Book</vt:lpstr>
      <vt:lpstr>Perpetua</vt:lpstr>
      <vt:lpstr>Wingdings 2</vt:lpstr>
      <vt:lpstr>Equity</vt:lpstr>
      <vt:lpstr>2_Equity</vt:lpstr>
      <vt:lpstr>Judy Jacobs  Parkway Elementary School</vt:lpstr>
      <vt:lpstr>PowerPoint Presentation</vt:lpstr>
      <vt:lpstr>Mission Statement</vt:lpstr>
      <vt:lpstr>School-wide Initiatives</vt:lpstr>
      <vt:lpstr>Resources </vt:lpstr>
      <vt:lpstr>Individual Counseling</vt:lpstr>
      <vt:lpstr>Group Counseling</vt:lpstr>
      <vt:lpstr>Social &amp; Emotional Learning (SEL)/Classroom Lessons</vt:lpstr>
      <vt:lpstr>Articulation and Advocacy</vt:lpstr>
      <vt:lpstr>Parent/Orientation Programs</vt:lpstr>
      <vt:lpstr>Community Outreach</vt:lpstr>
      <vt:lpstr>Program Assessment</vt:lpstr>
      <vt:lpstr>Guidance Program Assessment Form</vt:lpstr>
      <vt:lpstr>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Mattlin Middle School </dc:title>
  <dc:creator>csoupios</dc:creator>
  <cp:lastModifiedBy>Ben Wiley</cp:lastModifiedBy>
  <cp:revision>403</cp:revision>
  <dcterms:created xsi:type="dcterms:W3CDTF">2011-09-26T17:21:28Z</dcterms:created>
  <dcterms:modified xsi:type="dcterms:W3CDTF">2022-01-21T14:36:00Z</dcterms:modified>
</cp:coreProperties>
</file>