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71" r:id="rId2"/>
    <p:sldId id="265" r:id="rId3"/>
    <p:sldId id="257" r:id="rId4"/>
    <p:sldId id="260" r:id="rId5"/>
    <p:sldId id="273" r:id="rId6"/>
    <p:sldId id="270" r:id="rId7"/>
    <p:sldId id="264" r:id="rId8"/>
    <p:sldId id="272" r:id="rId9"/>
    <p:sldId id="268" r:id="rId10"/>
    <p:sldId id="269" r:id="rId11"/>
    <p:sldId id="266" r:id="rId12"/>
    <p:sldId id="274" r:id="rId13"/>
    <p:sldId id="275"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B1EE7-5FFC-4E24-BF97-D0527710F8C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10189C17-56E9-4EA2-BE1E-8849E9D8244E}">
      <dgm:prSet phldrT="[Text]"/>
      <dgm:spPr/>
      <dgm:t>
        <a:bodyPr/>
        <a:lstStyle/>
        <a:p>
          <a:r>
            <a:rPr lang="en-US" dirty="0" smtClean="0"/>
            <a:t>Parent/ Orientation Programs</a:t>
          </a:r>
          <a:endParaRPr lang="en-US" dirty="0"/>
        </a:p>
      </dgm:t>
    </dgm:pt>
    <dgm:pt modelId="{CD042C57-5115-4D3B-B3E8-DEB27F873D30}" type="parTrans" cxnId="{A230ED59-C997-4962-B51C-6A58FAC78AD9}">
      <dgm:prSet/>
      <dgm:spPr/>
      <dgm:t>
        <a:bodyPr/>
        <a:lstStyle/>
        <a:p>
          <a:endParaRPr lang="en-US"/>
        </a:p>
      </dgm:t>
    </dgm:pt>
    <dgm:pt modelId="{0DC1E4A6-3F3B-4667-B90F-82A752678854}" type="sibTrans" cxnId="{A230ED59-C997-4962-B51C-6A58FAC78AD9}">
      <dgm:prSet/>
      <dgm:spPr/>
      <dgm:t>
        <a:bodyPr/>
        <a:lstStyle/>
        <a:p>
          <a:endParaRPr lang="en-US" dirty="0"/>
        </a:p>
      </dgm:t>
    </dgm:pt>
    <dgm:pt modelId="{37374021-7B1E-4029-9CEF-B2FBE61814FC}">
      <dgm:prSet phldrT="[Text]"/>
      <dgm:spPr/>
      <dgm:t>
        <a:bodyPr/>
        <a:lstStyle/>
        <a:p>
          <a:r>
            <a:rPr lang="en-US" dirty="0" smtClean="0"/>
            <a:t>Classroom Presentations</a:t>
          </a:r>
          <a:endParaRPr lang="en-US" dirty="0"/>
        </a:p>
      </dgm:t>
    </dgm:pt>
    <dgm:pt modelId="{6BCA8E63-C51F-4C2B-87DF-F44B669A1B08}" type="parTrans" cxnId="{F7A6A167-90AB-4520-8AB6-86A95A4A8A61}">
      <dgm:prSet/>
      <dgm:spPr/>
      <dgm:t>
        <a:bodyPr/>
        <a:lstStyle/>
        <a:p>
          <a:endParaRPr lang="en-US"/>
        </a:p>
      </dgm:t>
    </dgm:pt>
    <dgm:pt modelId="{E61E11E9-F144-424D-BB49-D7E703C97415}" type="sibTrans" cxnId="{F7A6A167-90AB-4520-8AB6-86A95A4A8A61}">
      <dgm:prSet/>
      <dgm:spPr/>
      <dgm:t>
        <a:bodyPr/>
        <a:lstStyle/>
        <a:p>
          <a:endParaRPr lang="en-US" dirty="0"/>
        </a:p>
      </dgm:t>
    </dgm:pt>
    <dgm:pt modelId="{A363F515-6F95-4E73-BE22-A477A086907F}">
      <dgm:prSet phldrT="[Text]"/>
      <dgm:spPr/>
      <dgm:t>
        <a:bodyPr/>
        <a:lstStyle/>
        <a:p>
          <a:r>
            <a:rPr lang="en-US" dirty="0" smtClean="0"/>
            <a:t>School-wide Initiatives</a:t>
          </a:r>
          <a:endParaRPr lang="en-US" dirty="0"/>
        </a:p>
      </dgm:t>
    </dgm:pt>
    <dgm:pt modelId="{0DC96806-1053-4AF3-B587-80AEE0431CD9}" type="parTrans" cxnId="{3BA4AB34-A76D-4790-B1EC-D6514FEB9E30}">
      <dgm:prSet/>
      <dgm:spPr/>
      <dgm:t>
        <a:bodyPr/>
        <a:lstStyle/>
        <a:p>
          <a:endParaRPr lang="en-US"/>
        </a:p>
      </dgm:t>
    </dgm:pt>
    <dgm:pt modelId="{599BA321-0BF3-42C3-8C3F-A280C0B96BB6}" type="sibTrans" cxnId="{3BA4AB34-A76D-4790-B1EC-D6514FEB9E30}">
      <dgm:prSet/>
      <dgm:spPr/>
      <dgm:t>
        <a:bodyPr/>
        <a:lstStyle/>
        <a:p>
          <a:endParaRPr lang="en-US" dirty="0"/>
        </a:p>
      </dgm:t>
    </dgm:pt>
    <dgm:pt modelId="{D26973A0-9984-4A91-BECC-C3F9AFDBE9E8}">
      <dgm:prSet phldrT="[Text]"/>
      <dgm:spPr/>
      <dgm:t>
        <a:bodyPr/>
        <a:lstStyle/>
        <a:p>
          <a:r>
            <a:rPr lang="en-US" dirty="0" smtClean="0"/>
            <a:t>Scheduling</a:t>
          </a:r>
          <a:endParaRPr lang="en-US" dirty="0"/>
        </a:p>
      </dgm:t>
    </dgm:pt>
    <dgm:pt modelId="{64616150-DD10-4EED-935D-D31B85535C9A}" type="parTrans" cxnId="{D89A4575-485B-485B-9DA3-C0ECF97573D1}">
      <dgm:prSet/>
      <dgm:spPr/>
      <dgm:t>
        <a:bodyPr/>
        <a:lstStyle/>
        <a:p>
          <a:endParaRPr lang="en-US"/>
        </a:p>
      </dgm:t>
    </dgm:pt>
    <dgm:pt modelId="{164A4BFE-718B-4144-A6F1-2BF59C067932}" type="sibTrans" cxnId="{D89A4575-485B-485B-9DA3-C0ECF97573D1}">
      <dgm:prSet/>
      <dgm:spPr/>
      <dgm:t>
        <a:bodyPr/>
        <a:lstStyle/>
        <a:p>
          <a:endParaRPr lang="en-US" dirty="0"/>
        </a:p>
      </dgm:t>
    </dgm:pt>
    <dgm:pt modelId="{B63095BA-321F-442C-B925-23B417879966}">
      <dgm:prSet phldrT="[Text]"/>
      <dgm:spPr/>
      <dgm:t>
        <a:bodyPr/>
        <a:lstStyle/>
        <a:p>
          <a:r>
            <a:rPr lang="en-US" dirty="0" smtClean="0"/>
            <a:t>Community Outreach</a:t>
          </a:r>
          <a:endParaRPr lang="en-US" dirty="0"/>
        </a:p>
      </dgm:t>
    </dgm:pt>
    <dgm:pt modelId="{C35586BA-5223-4557-8E7E-E02D4FD3F889}" type="parTrans" cxnId="{BF0A4971-7701-4650-A193-4212A53256C8}">
      <dgm:prSet/>
      <dgm:spPr/>
      <dgm:t>
        <a:bodyPr/>
        <a:lstStyle/>
        <a:p>
          <a:endParaRPr lang="en-US"/>
        </a:p>
      </dgm:t>
    </dgm:pt>
    <dgm:pt modelId="{E558478A-1994-46F1-B365-FA7D17BEE39E}" type="sibTrans" cxnId="{BF0A4971-7701-4650-A193-4212A53256C8}">
      <dgm:prSet/>
      <dgm:spPr/>
      <dgm:t>
        <a:bodyPr/>
        <a:lstStyle/>
        <a:p>
          <a:endParaRPr lang="en-US" dirty="0"/>
        </a:p>
      </dgm:t>
    </dgm:pt>
    <dgm:pt modelId="{4C80C973-1870-43BD-A7EC-5A4A5E459663}">
      <dgm:prSet phldrT="[Text]"/>
      <dgm:spPr/>
      <dgm:t>
        <a:bodyPr/>
        <a:lstStyle/>
        <a:p>
          <a:r>
            <a:rPr lang="en-US" dirty="0" smtClean="0"/>
            <a:t>Individual Counseling</a:t>
          </a:r>
          <a:endParaRPr lang="en-US" dirty="0"/>
        </a:p>
      </dgm:t>
    </dgm:pt>
    <dgm:pt modelId="{E6CF8D16-1B97-49E2-8FD8-8BB965AFC361}" type="parTrans" cxnId="{1CD47853-CAA7-4A3E-9D1D-AC4FDB98B540}">
      <dgm:prSet/>
      <dgm:spPr/>
      <dgm:t>
        <a:bodyPr/>
        <a:lstStyle/>
        <a:p>
          <a:endParaRPr lang="en-US"/>
        </a:p>
      </dgm:t>
    </dgm:pt>
    <dgm:pt modelId="{CB2B75C5-1499-4D06-A96C-61FB9154A82E}" type="sibTrans" cxnId="{1CD47853-CAA7-4A3E-9D1D-AC4FDB98B540}">
      <dgm:prSet/>
      <dgm:spPr/>
      <dgm:t>
        <a:bodyPr/>
        <a:lstStyle/>
        <a:p>
          <a:endParaRPr lang="en-US" dirty="0"/>
        </a:p>
      </dgm:t>
    </dgm:pt>
    <dgm:pt modelId="{20CE87DC-6522-48CE-A83C-815F574130DD}">
      <dgm:prSet phldrT="[Text]"/>
      <dgm:spPr/>
      <dgm:t>
        <a:bodyPr/>
        <a:lstStyle/>
        <a:p>
          <a:r>
            <a:rPr lang="en-US" dirty="0" smtClean="0"/>
            <a:t>Post</a:t>
          </a:r>
          <a:r>
            <a:rPr lang="en-US" baseline="0" dirty="0" smtClean="0"/>
            <a:t> Secondary and Transition Planning</a:t>
          </a:r>
          <a:endParaRPr lang="en-US" dirty="0"/>
        </a:p>
      </dgm:t>
    </dgm:pt>
    <dgm:pt modelId="{C703C011-F641-47A6-B114-7AFF2EBEFFF1}" type="parTrans" cxnId="{B7BDB2AD-91A6-42BD-860E-8FD8C5432992}">
      <dgm:prSet/>
      <dgm:spPr/>
      <dgm:t>
        <a:bodyPr/>
        <a:lstStyle/>
        <a:p>
          <a:endParaRPr lang="en-US"/>
        </a:p>
      </dgm:t>
    </dgm:pt>
    <dgm:pt modelId="{31DA7A3A-04CC-482B-96E8-CC991FDB3EC2}" type="sibTrans" cxnId="{B7BDB2AD-91A6-42BD-860E-8FD8C5432992}">
      <dgm:prSet/>
      <dgm:spPr/>
      <dgm:t>
        <a:bodyPr/>
        <a:lstStyle/>
        <a:p>
          <a:endParaRPr lang="en-US" dirty="0"/>
        </a:p>
      </dgm:t>
    </dgm:pt>
    <dgm:pt modelId="{64A81404-336B-493E-B2CB-5A56D86F7638}">
      <dgm:prSet phldrT="[Text]"/>
      <dgm:spPr/>
      <dgm:t>
        <a:bodyPr/>
        <a:lstStyle/>
        <a:p>
          <a:r>
            <a:rPr lang="en-US" dirty="0" smtClean="0"/>
            <a:t>Articulation and Advocacy</a:t>
          </a:r>
          <a:endParaRPr lang="en-US" dirty="0"/>
        </a:p>
      </dgm:t>
    </dgm:pt>
    <dgm:pt modelId="{DFEEA1FF-2038-4DA1-9496-7ED106F59F3E}" type="parTrans" cxnId="{9D2A8B1D-7991-41D9-87FB-73B9031327BD}">
      <dgm:prSet/>
      <dgm:spPr/>
      <dgm:t>
        <a:bodyPr/>
        <a:lstStyle/>
        <a:p>
          <a:endParaRPr lang="en-US"/>
        </a:p>
      </dgm:t>
    </dgm:pt>
    <dgm:pt modelId="{E3AC824C-260E-49DB-88C9-D37731F411F7}" type="sibTrans" cxnId="{9D2A8B1D-7991-41D9-87FB-73B9031327BD}">
      <dgm:prSet/>
      <dgm:spPr/>
      <dgm:t>
        <a:bodyPr/>
        <a:lstStyle/>
        <a:p>
          <a:endParaRPr lang="en-US" dirty="0"/>
        </a:p>
      </dgm:t>
    </dgm:pt>
    <dgm:pt modelId="{9E7D5CCB-7424-416E-8590-D86FB27DB4AB}">
      <dgm:prSet/>
      <dgm:spPr/>
      <dgm:t>
        <a:bodyPr/>
        <a:lstStyle/>
        <a:p>
          <a:r>
            <a:rPr lang="en-US" dirty="0" smtClean="0"/>
            <a:t>Resources</a:t>
          </a:r>
          <a:endParaRPr lang="en-US" dirty="0"/>
        </a:p>
      </dgm:t>
    </dgm:pt>
    <dgm:pt modelId="{5198D8C1-8FD3-44F3-B796-FF98AB748096}" type="parTrans" cxnId="{1E4AB5B0-5966-4A9A-8B55-514018DA0A3B}">
      <dgm:prSet/>
      <dgm:spPr/>
    </dgm:pt>
    <dgm:pt modelId="{44C0D4C9-8554-4549-8029-59090709B205}" type="sibTrans" cxnId="{1E4AB5B0-5966-4A9A-8B55-514018DA0A3B}">
      <dgm:prSet/>
      <dgm:spPr/>
    </dgm:pt>
    <dgm:pt modelId="{7C6BE775-5910-4A35-8247-76ED47F8C1CC}" type="pres">
      <dgm:prSet presAssocID="{63EB1EE7-5FFC-4E24-BF97-D0527710F8CE}" presName="cycle" presStyleCnt="0">
        <dgm:presLayoutVars>
          <dgm:dir/>
          <dgm:resizeHandles val="exact"/>
        </dgm:presLayoutVars>
      </dgm:prSet>
      <dgm:spPr/>
      <dgm:t>
        <a:bodyPr/>
        <a:lstStyle/>
        <a:p>
          <a:endParaRPr lang="en-US"/>
        </a:p>
      </dgm:t>
    </dgm:pt>
    <dgm:pt modelId="{5D3599B0-314B-459B-ACAF-96218911D09C}" type="pres">
      <dgm:prSet presAssocID="{4C80C973-1870-43BD-A7EC-5A4A5E459663}" presName="node" presStyleLbl="node1" presStyleIdx="0" presStyleCnt="9">
        <dgm:presLayoutVars>
          <dgm:bulletEnabled val="1"/>
        </dgm:presLayoutVars>
      </dgm:prSet>
      <dgm:spPr/>
      <dgm:t>
        <a:bodyPr/>
        <a:lstStyle/>
        <a:p>
          <a:endParaRPr lang="en-US"/>
        </a:p>
      </dgm:t>
    </dgm:pt>
    <dgm:pt modelId="{2D366508-C9E4-4153-8000-5FCF006C716F}" type="pres">
      <dgm:prSet presAssocID="{4C80C973-1870-43BD-A7EC-5A4A5E459663}" presName="spNode" presStyleCnt="0"/>
      <dgm:spPr/>
    </dgm:pt>
    <dgm:pt modelId="{B18B38ED-2BDE-4495-B4C3-558361A2D819}" type="pres">
      <dgm:prSet presAssocID="{CB2B75C5-1499-4D06-A96C-61FB9154A82E}" presName="sibTrans" presStyleLbl="sibTrans1D1" presStyleIdx="0" presStyleCnt="9"/>
      <dgm:spPr/>
      <dgm:t>
        <a:bodyPr/>
        <a:lstStyle/>
        <a:p>
          <a:endParaRPr lang="en-US"/>
        </a:p>
      </dgm:t>
    </dgm:pt>
    <dgm:pt modelId="{B82314CA-8CC8-40B5-BCCC-8724C3DAB900}" type="pres">
      <dgm:prSet presAssocID="{20CE87DC-6522-48CE-A83C-815F574130DD}" presName="node" presStyleLbl="node1" presStyleIdx="1" presStyleCnt="9">
        <dgm:presLayoutVars>
          <dgm:bulletEnabled val="1"/>
        </dgm:presLayoutVars>
      </dgm:prSet>
      <dgm:spPr/>
      <dgm:t>
        <a:bodyPr/>
        <a:lstStyle/>
        <a:p>
          <a:endParaRPr lang="en-US"/>
        </a:p>
      </dgm:t>
    </dgm:pt>
    <dgm:pt modelId="{6CF940F7-BCDF-4618-813D-80B25B187CF7}" type="pres">
      <dgm:prSet presAssocID="{20CE87DC-6522-48CE-A83C-815F574130DD}" presName="spNode" presStyleCnt="0"/>
      <dgm:spPr/>
    </dgm:pt>
    <dgm:pt modelId="{AE395A4B-97C6-4213-B7CE-C1419F004748}" type="pres">
      <dgm:prSet presAssocID="{31DA7A3A-04CC-482B-96E8-CC991FDB3EC2}" presName="sibTrans" presStyleLbl="sibTrans1D1" presStyleIdx="1" presStyleCnt="9"/>
      <dgm:spPr/>
      <dgm:t>
        <a:bodyPr/>
        <a:lstStyle/>
        <a:p>
          <a:endParaRPr lang="en-US"/>
        </a:p>
      </dgm:t>
    </dgm:pt>
    <dgm:pt modelId="{B3FBE117-4637-48B3-B853-E04CA809094B}" type="pres">
      <dgm:prSet presAssocID="{10189C17-56E9-4EA2-BE1E-8849E9D8244E}" presName="node" presStyleLbl="node1" presStyleIdx="2" presStyleCnt="9">
        <dgm:presLayoutVars>
          <dgm:bulletEnabled val="1"/>
        </dgm:presLayoutVars>
      </dgm:prSet>
      <dgm:spPr/>
      <dgm:t>
        <a:bodyPr/>
        <a:lstStyle/>
        <a:p>
          <a:endParaRPr lang="en-US"/>
        </a:p>
      </dgm:t>
    </dgm:pt>
    <dgm:pt modelId="{3748F3EB-D384-494E-90D5-FC8DE35DE10A}" type="pres">
      <dgm:prSet presAssocID="{10189C17-56E9-4EA2-BE1E-8849E9D8244E}" presName="spNode" presStyleCnt="0"/>
      <dgm:spPr/>
    </dgm:pt>
    <dgm:pt modelId="{3E73FB38-AD14-4AEA-92B3-0EADAA921EB4}" type="pres">
      <dgm:prSet presAssocID="{0DC1E4A6-3F3B-4667-B90F-82A752678854}" presName="sibTrans" presStyleLbl="sibTrans1D1" presStyleIdx="2" presStyleCnt="9"/>
      <dgm:spPr/>
      <dgm:t>
        <a:bodyPr/>
        <a:lstStyle/>
        <a:p>
          <a:endParaRPr lang="en-US"/>
        </a:p>
      </dgm:t>
    </dgm:pt>
    <dgm:pt modelId="{BCAFF180-6469-4AED-8A6C-DFCD9133D2A7}" type="pres">
      <dgm:prSet presAssocID="{37374021-7B1E-4029-9CEF-B2FBE61814FC}" presName="node" presStyleLbl="node1" presStyleIdx="3" presStyleCnt="9">
        <dgm:presLayoutVars>
          <dgm:bulletEnabled val="1"/>
        </dgm:presLayoutVars>
      </dgm:prSet>
      <dgm:spPr/>
      <dgm:t>
        <a:bodyPr/>
        <a:lstStyle/>
        <a:p>
          <a:endParaRPr lang="en-US"/>
        </a:p>
      </dgm:t>
    </dgm:pt>
    <dgm:pt modelId="{0A914654-97B6-45C7-8230-91F5D787668F}" type="pres">
      <dgm:prSet presAssocID="{37374021-7B1E-4029-9CEF-B2FBE61814FC}" presName="spNode" presStyleCnt="0"/>
      <dgm:spPr/>
    </dgm:pt>
    <dgm:pt modelId="{6BEDE3B9-3547-42DC-9CE6-85B38CF38A91}" type="pres">
      <dgm:prSet presAssocID="{E61E11E9-F144-424D-BB49-D7E703C97415}" presName="sibTrans" presStyleLbl="sibTrans1D1" presStyleIdx="3" presStyleCnt="9"/>
      <dgm:spPr/>
      <dgm:t>
        <a:bodyPr/>
        <a:lstStyle/>
        <a:p>
          <a:endParaRPr lang="en-US"/>
        </a:p>
      </dgm:t>
    </dgm:pt>
    <dgm:pt modelId="{1EC20629-2713-4BD8-B0FA-16C7E497756A}" type="pres">
      <dgm:prSet presAssocID="{A363F515-6F95-4E73-BE22-A477A086907F}" presName="node" presStyleLbl="node1" presStyleIdx="4" presStyleCnt="9">
        <dgm:presLayoutVars>
          <dgm:bulletEnabled val="1"/>
        </dgm:presLayoutVars>
      </dgm:prSet>
      <dgm:spPr/>
      <dgm:t>
        <a:bodyPr/>
        <a:lstStyle/>
        <a:p>
          <a:endParaRPr lang="en-US"/>
        </a:p>
      </dgm:t>
    </dgm:pt>
    <dgm:pt modelId="{FB6275DF-45E4-4D74-91DA-9CBA39477B7F}" type="pres">
      <dgm:prSet presAssocID="{A363F515-6F95-4E73-BE22-A477A086907F}" presName="spNode" presStyleCnt="0"/>
      <dgm:spPr/>
    </dgm:pt>
    <dgm:pt modelId="{2DB28BFD-0897-4F86-A776-9E04FEAE38ED}" type="pres">
      <dgm:prSet presAssocID="{599BA321-0BF3-42C3-8C3F-A280C0B96BB6}" presName="sibTrans" presStyleLbl="sibTrans1D1" presStyleIdx="4" presStyleCnt="9"/>
      <dgm:spPr/>
      <dgm:t>
        <a:bodyPr/>
        <a:lstStyle/>
        <a:p>
          <a:endParaRPr lang="en-US"/>
        </a:p>
      </dgm:t>
    </dgm:pt>
    <dgm:pt modelId="{2583DB82-E6D0-4BC4-BCBE-D0A291FC3FB1}" type="pres">
      <dgm:prSet presAssocID="{D26973A0-9984-4A91-BECC-C3F9AFDBE9E8}" presName="node" presStyleLbl="node1" presStyleIdx="5" presStyleCnt="9">
        <dgm:presLayoutVars>
          <dgm:bulletEnabled val="1"/>
        </dgm:presLayoutVars>
      </dgm:prSet>
      <dgm:spPr/>
      <dgm:t>
        <a:bodyPr/>
        <a:lstStyle/>
        <a:p>
          <a:endParaRPr lang="en-US"/>
        </a:p>
      </dgm:t>
    </dgm:pt>
    <dgm:pt modelId="{E5611C29-6C35-4263-88D0-7B8A2EAE088A}" type="pres">
      <dgm:prSet presAssocID="{D26973A0-9984-4A91-BECC-C3F9AFDBE9E8}" presName="spNode" presStyleCnt="0"/>
      <dgm:spPr/>
    </dgm:pt>
    <dgm:pt modelId="{DD80BB54-5418-4F15-A5B8-E69A7D8EDD9F}" type="pres">
      <dgm:prSet presAssocID="{164A4BFE-718B-4144-A6F1-2BF59C067932}" presName="sibTrans" presStyleLbl="sibTrans1D1" presStyleIdx="5" presStyleCnt="9"/>
      <dgm:spPr/>
      <dgm:t>
        <a:bodyPr/>
        <a:lstStyle/>
        <a:p>
          <a:endParaRPr lang="en-US"/>
        </a:p>
      </dgm:t>
    </dgm:pt>
    <dgm:pt modelId="{D2C602B8-D0BC-4C91-AB61-8F6BDFACF027}" type="pres">
      <dgm:prSet presAssocID="{B63095BA-321F-442C-B925-23B417879966}" presName="node" presStyleLbl="node1" presStyleIdx="6" presStyleCnt="9">
        <dgm:presLayoutVars>
          <dgm:bulletEnabled val="1"/>
        </dgm:presLayoutVars>
      </dgm:prSet>
      <dgm:spPr/>
      <dgm:t>
        <a:bodyPr/>
        <a:lstStyle/>
        <a:p>
          <a:endParaRPr lang="en-US"/>
        </a:p>
      </dgm:t>
    </dgm:pt>
    <dgm:pt modelId="{047ABA1C-BB0B-4988-B7BB-99839A7AD992}" type="pres">
      <dgm:prSet presAssocID="{B63095BA-321F-442C-B925-23B417879966}" presName="spNode" presStyleCnt="0"/>
      <dgm:spPr/>
    </dgm:pt>
    <dgm:pt modelId="{A1AAF711-0AEA-42F7-9DCE-A136A76C1BDE}" type="pres">
      <dgm:prSet presAssocID="{E558478A-1994-46F1-B365-FA7D17BEE39E}" presName="sibTrans" presStyleLbl="sibTrans1D1" presStyleIdx="6" presStyleCnt="9"/>
      <dgm:spPr/>
      <dgm:t>
        <a:bodyPr/>
        <a:lstStyle/>
        <a:p>
          <a:endParaRPr lang="en-US"/>
        </a:p>
      </dgm:t>
    </dgm:pt>
    <dgm:pt modelId="{1139E371-2ABF-4AB0-B9E7-5E0075432FC0}" type="pres">
      <dgm:prSet presAssocID="{64A81404-336B-493E-B2CB-5A56D86F7638}" presName="node" presStyleLbl="node1" presStyleIdx="7" presStyleCnt="9">
        <dgm:presLayoutVars>
          <dgm:bulletEnabled val="1"/>
        </dgm:presLayoutVars>
      </dgm:prSet>
      <dgm:spPr/>
      <dgm:t>
        <a:bodyPr/>
        <a:lstStyle/>
        <a:p>
          <a:endParaRPr lang="en-US"/>
        </a:p>
      </dgm:t>
    </dgm:pt>
    <dgm:pt modelId="{7728FCFD-E89A-43AF-8321-AA15343E04C7}" type="pres">
      <dgm:prSet presAssocID="{64A81404-336B-493E-B2CB-5A56D86F7638}" presName="spNode" presStyleCnt="0"/>
      <dgm:spPr/>
    </dgm:pt>
    <dgm:pt modelId="{6B46D451-EA62-446B-8C16-23DF3093B686}" type="pres">
      <dgm:prSet presAssocID="{E3AC824C-260E-49DB-88C9-D37731F411F7}" presName="sibTrans" presStyleLbl="sibTrans1D1" presStyleIdx="7" presStyleCnt="9"/>
      <dgm:spPr/>
      <dgm:t>
        <a:bodyPr/>
        <a:lstStyle/>
        <a:p>
          <a:endParaRPr lang="en-US"/>
        </a:p>
      </dgm:t>
    </dgm:pt>
    <dgm:pt modelId="{2F17699D-FBC8-4A2A-AB67-DE8D9E9C99F1}" type="pres">
      <dgm:prSet presAssocID="{9E7D5CCB-7424-416E-8590-D86FB27DB4AB}" presName="node" presStyleLbl="node1" presStyleIdx="8" presStyleCnt="9">
        <dgm:presLayoutVars>
          <dgm:bulletEnabled val="1"/>
        </dgm:presLayoutVars>
      </dgm:prSet>
      <dgm:spPr/>
      <dgm:t>
        <a:bodyPr/>
        <a:lstStyle/>
        <a:p>
          <a:endParaRPr lang="en-US"/>
        </a:p>
      </dgm:t>
    </dgm:pt>
    <dgm:pt modelId="{2C7BF92E-8281-4489-9D1A-2A1F65B409BC}" type="pres">
      <dgm:prSet presAssocID="{9E7D5CCB-7424-416E-8590-D86FB27DB4AB}" presName="spNode" presStyleCnt="0"/>
      <dgm:spPr/>
    </dgm:pt>
    <dgm:pt modelId="{16E882C3-737D-4F2D-90B7-088D6B1E579D}" type="pres">
      <dgm:prSet presAssocID="{44C0D4C9-8554-4549-8029-59090709B205}" presName="sibTrans" presStyleLbl="sibTrans1D1" presStyleIdx="8" presStyleCnt="9"/>
      <dgm:spPr/>
    </dgm:pt>
  </dgm:ptLst>
  <dgm:cxnLst>
    <dgm:cxn modelId="{E31254D4-5DA9-4BC6-A807-0FC48AC5CA0F}" type="presOf" srcId="{31DA7A3A-04CC-482B-96E8-CC991FDB3EC2}" destId="{AE395A4B-97C6-4213-B7CE-C1419F004748}" srcOrd="0" destOrd="0" presId="urn:microsoft.com/office/officeart/2005/8/layout/cycle6"/>
    <dgm:cxn modelId="{433423D3-3968-4A83-94B4-CCF898C06826}" type="presOf" srcId="{A363F515-6F95-4E73-BE22-A477A086907F}" destId="{1EC20629-2713-4BD8-B0FA-16C7E497756A}" srcOrd="0" destOrd="0" presId="urn:microsoft.com/office/officeart/2005/8/layout/cycle6"/>
    <dgm:cxn modelId="{D5FAF554-70F5-45E0-A0AC-F800B0630C7E}" type="presOf" srcId="{10189C17-56E9-4EA2-BE1E-8849E9D8244E}" destId="{B3FBE117-4637-48B3-B853-E04CA809094B}" srcOrd="0" destOrd="0" presId="urn:microsoft.com/office/officeart/2005/8/layout/cycle6"/>
    <dgm:cxn modelId="{A230ED59-C997-4962-B51C-6A58FAC78AD9}" srcId="{63EB1EE7-5FFC-4E24-BF97-D0527710F8CE}" destId="{10189C17-56E9-4EA2-BE1E-8849E9D8244E}" srcOrd="2" destOrd="0" parTransId="{CD042C57-5115-4D3B-B3E8-DEB27F873D30}" sibTransId="{0DC1E4A6-3F3B-4667-B90F-82A752678854}"/>
    <dgm:cxn modelId="{72871578-D6C1-4641-A51A-27229587B6B2}" type="presOf" srcId="{64A81404-336B-493E-B2CB-5A56D86F7638}" destId="{1139E371-2ABF-4AB0-B9E7-5E0075432FC0}" srcOrd="0" destOrd="0" presId="urn:microsoft.com/office/officeart/2005/8/layout/cycle6"/>
    <dgm:cxn modelId="{BF0A4971-7701-4650-A193-4212A53256C8}" srcId="{63EB1EE7-5FFC-4E24-BF97-D0527710F8CE}" destId="{B63095BA-321F-442C-B925-23B417879966}" srcOrd="6" destOrd="0" parTransId="{C35586BA-5223-4557-8E7E-E02D4FD3F889}" sibTransId="{E558478A-1994-46F1-B365-FA7D17BEE39E}"/>
    <dgm:cxn modelId="{6446ECBF-D785-4FEE-8C4B-23C87B99B1C4}" type="presOf" srcId="{44C0D4C9-8554-4549-8029-59090709B205}" destId="{16E882C3-737D-4F2D-90B7-088D6B1E579D}" srcOrd="0" destOrd="0" presId="urn:microsoft.com/office/officeart/2005/8/layout/cycle6"/>
    <dgm:cxn modelId="{C9415BA6-0260-42D7-8861-16B1A81ADC45}" type="presOf" srcId="{E3AC824C-260E-49DB-88C9-D37731F411F7}" destId="{6B46D451-EA62-446B-8C16-23DF3093B686}" srcOrd="0" destOrd="0" presId="urn:microsoft.com/office/officeart/2005/8/layout/cycle6"/>
    <dgm:cxn modelId="{D89A4575-485B-485B-9DA3-C0ECF97573D1}" srcId="{63EB1EE7-5FFC-4E24-BF97-D0527710F8CE}" destId="{D26973A0-9984-4A91-BECC-C3F9AFDBE9E8}" srcOrd="5" destOrd="0" parTransId="{64616150-DD10-4EED-935D-D31B85535C9A}" sibTransId="{164A4BFE-718B-4144-A6F1-2BF59C067932}"/>
    <dgm:cxn modelId="{599A4C0B-AB9A-4439-BE64-B032A721B736}" type="presOf" srcId="{0DC1E4A6-3F3B-4667-B90F-82A752678854}" destId="{3E73FB38-AD14-4AEA-92B3-0EADAA921EB4}" srcOrd="0" destOrd="0" presId="urn:microsoft.com/office/officeart/2005/8/layout/cycle6"/>
    <dgm:cxn modelId="{3BA4AB34-A76D-4790-B1EC-D6514FEB9E30}" srcId="{63EB1EE7-5FFC-4E24-BF97-D0527710F8CE}" destId="{A363F515-6F95-4E73-BE22-A477A086907F}" srcOrd="4" destOrd="0" parTransId="{0DC96806-1053-4AF3-B587-80AEE0431CD9}" sibTransId="{599BA321-0BF3-42C3-8C3F-A280C0B96BB6}"/>
    <dgm:cxn modelId="{D78ED10F-2393-4633-9D6D-477D843CC59D}" type="presOf" srcId="{E61E11E9-F144-424D-BB49-D7E703C97415}" destId="{6BEDE3B9-3547-42DC-9CE6-85B38CF38A91}" srcOrd="0" destOrd="0" presId="urn:microsoft.com/office/officeart/2005/8/layout/cycle6"/>
    <dgm:cxn modelId="{FFF4CFAE-BF19-490E-A6B2-60559CF08A41}" type="presOf" srcId="{E558478A-1994-46F1-B365-FA7D17BEE39E}" destId="{A1AAF711-0AEA-42F7-9DCE-A136A76C1BDE}" srcOrd="0" destOrd="0" presId="urn:microsoft.com/office/officeart/2005/8/layout/cycle6"/>
    <dgm:cxn modelId="{F5755D08-9A38-4F0E-83E8-14106BF4BC3D}" type="presOf" srcId="{9E7D5CCB-7424-416E-8590-D86FB27DB4AB}" destId="{2F17699D-FBC8-4A2A-AB67-DE8D9E9C99F1}" srcOrd="0" destOrd="0" presId="urn:microsoft.com/office/officeart/2005/8/layout/cycle6"/>
    <dgm:cxn modelId="{B7F486B7-AAD2-4B41-AE02-FF6F2466F674}" type="presOf" srcId="{63EB1EE7-5FFC-4E24-BF97-D0527710F8CE}" destId="{7C6BE775-5910-4A35-8247-76ED47F8C1CC}" srcOrd="0" destOrd="0" presId="urn:microsoft.com/office/officeart/2005/8/layout/cycle6"/>
    <dgm:cxn modelId="{68CFE6FC-26D9-4A69-A595-3232072DF1A5}" type="presOf" srcId="{164A4BFE-718B-4144-A6F1-2BF59C067932}" destId="{DD80BB54-5418-4F15-A5B8-E69A7D8EDD9F}" srcOrd="0" destOrd="0" presId="urn:microsoft.com/office/officeart/2005/8/layout/cycle6"/>
    <dgm:cxn modelId="{F84089EA-DE9C-45B9-AA92-A8969545C417}" type="presOf" srcId="{D26973A0-9984-4A91-BECC-C3F9AFDBE9E8}" destId="{2583DB82-E6D0-4BC4-BCBE-D0A291FC3FB1}" srcOrd="0" destOrd="0" presId="urn:microsoft.com/office/officeart/2005/8/layout/cycle6"/>
    <dgm:cxn modelId="{00E54789-9FD1-46D1-BF46-2709F1D64813}" type="presOf" srcId="{B63095BA-321F-442C-B925-23B417879966}" destId="{D2C602B8-D0BC-4C91-AB61-8F6BDFACF027}" srcOrd="0" destOrd="0" presId="urn:microsoft.com/office/officeart/2005/8/layout/cycle6"/>
    <dgm:cxn modelId="{9D2A8B1D-7991-41D9-87FB-73B9031327BD}" srcId="{63EB1EE7-5FFC-4E24-BF97-D0527710F8CE}" destId="{64A81404-336B-493E-B2CB-5A56D86F7638}" srcOrd="7" destOrd="0" parTransId="{DFEEA1FF-2038-4DA1-9496-7ED106F59F3E}" sibTransId="{E3AC824C-260E-49DB-88C9-D37731F411F7}"/>
    <dgm:cxn modelId="{C49773B1-7864-427B-A816-EEBA75BA98B2}" type="presOf" srcId="{599BA321-0BF3-42C3-8C3F-A280C0B96BB6}" destId="{2DB28BFD-0897-4F86-A776-9E04FEAE38ED}" srcOrd="0" destOrd="0" presId="urn:microsoft.com/office/officeart/2005/8/layout/cycle6"/>
    <dgm:cxn modelId="{4D4F815C-6DB0-4F23-9F4B-DD63749721F4}" type="presOf" srcId="{37374021-7B1E-4029-9CEF-B2FBE61814FC}" destId="{BCAFF180-6469-4AED-8A6C-DFCD9133D2A7}" srcOrd="0" destOrd="0" presId="urn:microsoft.com/office/officeart/2005/8/layout/cycle6"/>
    <dgm:cxn modelId="{1CD47853-CAA7-4A3E-9D1D-AC4FDB98B540}" srcId="{63EB1EE7-5FFC-4E24-BF97-D0527710F8CE}" destId="{4C80C973-1870-43BD-A7EC-5A4A5E459663}" srcOrd="0" destOrd="0" parTransId="{E6CF8D16-1B97-49E2-8FD8-8BB965AFC361}" sibTransId="{CB2B75C5-1499-4D06-A96C-61FB9154A82E}"/>
    <dgm:cxn modelId="{B7BDB2AD-91A6-42BD-860E-8FD8C5432992}" srcId="{63EB1EE7-5FFC-4E24-BF97-D0527710F8CE}" destId="{20CE87DC-6522-48CE-A83C-815F574130DD}" srcOrd="1" destOrd="0" parTransId="{C703C011-F641-47A6-B114-7AFF2EBEFFF1}" sibTransId="{31DA7A3A-04CC-482B-96E8-CC991FDB3EC2}"/>
    <dgm:cxn modelId="{1E4AB5B0-5966-4A9A-8B55-514018DA0A3B}" srcId="{63EB1EE7-5FFC-4E24-BF97-D0527710F8CE}" destId="{9E7D5CCB-7424-416E-8590-D86FB27DB4AB}" srcOrd="8" destOrd="0" parTransId="{5198D8C1-8FD3-44F3-B796-FF98AB748096}" sibTransId="{44C0D4C9-8554-4549-8029-59090709B205}"/>
    <dgm:cxn modelId="{F7A6A167-90AB-4520-8AB6-86A95A4A8A61}" srcId="{63EB1EE7-5FFC-4E24-BF97-D0527710F8CE}" destId="{37374021-7B1E-4029-9CEF-B2FBE61814FC}" srcOrd="3" destOrd="0" parTransId="{6BCA8E63-C51F-4C2B-87DF-F44B669A1B08}" sibTransId="{E61E11E9-F144-424D-BB49-D7E703C97415}"/>
    <dgm:cxn modelId="{8D5AD042-45FF-440F-A51C-F1C3DD0FE1D5}" type="presOf" srcId="{20CE87DC-6522-48CE-A83C-815F574130DD}" destId="{B82314CA-8CC8-40B5-BCCC-8724C3DAB900}" srcOrd="0" destOrd="0" presId="urn:microsoft.com/office/officeart/2005/8/layout/cycle6"/>
    <dgm:cxn modelId="{4DDC715A-343D-4387-88EC-EA7536C0DD33}" type="presOf" srcId="{CB2B75C5-1499-4D06-A96C-61FB9154A82E}" destId="{B18B38ED-2BDE-4495-B4C3-558361A2D819}" srcOrd="0" destOrd="0" presId="urn:microsoft.com/office/officeart/2005/8/layout/cycle6"/>
    <dgm:cxn modelId="{A2AD510F-C5A8-4B58-A258-3EFBD53B2E5E}" type="presOf" srcId="{4C80C973-1870-43BD-A7EC-5A4A5E459663}" destId="{5D3599B0-314B-459B-ACAF-96218911D09C}" srcOrd="0" destOrd="0" presId="urn:microsoft.com/office/officeart/2005/8/layout/cycle6"/>
    <dgm:cxn modelId="{F06E2D87-E417-46F2-97A7-0E6985D82379}" type="presParOf" srcId="{7C6BE775-5910-4A35-8247-76ED47F8C1CC}" destId="{5D3599B0-314B-459B-ACAF-96218911D09C}" srcOrd="0" destOrd="0" presId="urn:microsoft.com/office/officeart/2005/8/layout/cycle6"/>
    <dgm:cxn modelId="{69745E5A-AB64-4E22-A9BC-186E8765F1F7}" type="presParOf" srcId="{7C6BE775-5910-4A35-8247-76ED47F8C1CC}" destId="{2D366508-C9E4-4153-8000-5FCF006C716F}" srcOrd="1" destOrd="0" presId="urn:microsoft.com/office/officeart/2005/8/layout/cycle6"/>
    <dgm:cxn modelId="{36E67F96-DDEB-488B-A3E6-4848A1EF5DAF}" type="presParOf" srcId="{7C6BE775-5910-4A35-8247-76ED47F8C1CC}" destId="{B18B38ED-2BDE-4495-B4C3-558361A2D819}" srcOrd="2" destOrd="0" presId="urn:microsoft.com/office/officeart/2005/8/layout/cycle6"/>
    <dgm:cxn modelId="{F7042B88-C778-4029-B031-205CC8E2F635}" type="presParOf" srcId="{7C6BE775-5910-4A35-8247-76ED47F8C1CC}" destId="{B82314CA-8CC8-40B5-BCCC-8724C3DAB900}" srcOrd="3" destOrd="0" presId="urn:microsoft.com/office/officeart/2005/8/layout/cycle6"/>
    <dgm:cxn modelId="{5B12F3B9-A242-4D1B-ABC3-48A91A43661B}" type="presParOf" srcId="{7C6BE775-5910-4A35-8247-76ED47F8C1CC}" destId="{6CF940F7-BCDF-4618-813D-80B25B187CF7}" srcOrd="4" destOrd="0" presId="urn:microsoft.com/office/officeart/2005/8/layout/cycle6"/>
    <dgm:cxn modelId="{92171E70-AF95-4BC7-8A43-A59A8EBDACA9}" type="presParOf" srcId="{7C6BE775-5910-4A35-8247-76ED47F8C1CC}" destId="{AE395A4B-97C6-4213-B7CE-C1419F004748}" srcOrd="5" destOrd="0" presId="urn:microsoft.com/office/officeart/2005/8/layout/cycle6"/>
    <dgm:cxn modelId="{CEC814DC-2617-4A62-BCEB-E6A5EE4C16B3}" type="presParOf" srcId="{7C6BE775-5910-4A35-8247-76ED47F8C1CC}" destId="{B3FBE117-4637-48B3-B853-E04CA809094B}" srcOrd="6" destOrd="0" presId="urn:microsoft.com/office/officeart/2005/8/layout/cycle6"/>
    <dgm:cxn modelId="{F2F72390-4F02-464B-BB4D-40340C8B26DA}" type="presParOf" srcId="{7C6BE775-5910-4A35-8247-76ED47F8C1CC}" destId="{3748F3EB-D384-494E-90D5-FC8DE35DE10A}" srcOrd="7" destOrd="0" presId="urn:microsoft.com/office/officeart/2005/8/layout/cycle6"/>
    <dgm:cxn modelId="{80AA7E28-0AE5-4604-9B5D-4A182D81A2CC}" type="presParOf" srcId="{7C6BE775-5910-4A35-8247-76ED47F8C1CC}" destId="{3E73FB38-AD14-4AEA-92B3-0EADAA921EB4}" srcOrd="8" destOrd="0" presId="urn:microsoft.com/office/officeart/2005/8/layout/cycle6"/>
    <dgm:cxn modelId="{5793E956-3558-4744-88DE-12E490DFC30E}" type="presParOf" srcId="{7C6BE775-5910-4A35-8247-76ED47F8C1CC}" destId="{BCAFF180-6469-4AED-8A6C-DFCD9133D2A7}" srcOrd="9" destOrd="0" presId="urn:microsoft.com/office/officeart/2005/8/layout/cycle6"/>
    <dgm:cxn modelId="{20CE7C36-52B2-4BE2-B2DC-8DC428FBDCCD}" type="presParOf" srcId="{7C6BE775-5910-4A35-8247-76ED47F8C1CC}" destId="{0A914654-97B6-45C7-8230-91F5D787668F}" srcOrd="10" destOrd="0" presId="urn:microsoft.com/office/officeart/2005/8/layout/cycle6"/>
    <dgm:cxn modelId="{2BAF20B2-7AD5-4E47-8E8E-65BD72268C3F}" type="presParOf" srcId="{7C6BE775-5910-4A35-8247-76ED47F8C1CC}" destId="{6BEDE3B9-3547-42DC-9CE6-85B38CF38A91}" srcOrd="11" destOrd="0" presId="urn:microsoft.com/office/officeart/2005/8/layout/cycle6"/>
    <dgm:cxn modelId="{904DBEE7-B699-431B-8B05-9C95469C64CD}" type="presParOf" srcId="{7C6BE775-5910-4A35-8247-76ED47F8C1CC}" destId="{1EC20629-2713-4BD8-B0FA-16C7E497756A}" srcOrd="12" destOrd="0" presId="urn:microsoft.com/office/officeart/2005/8/layout/cycle6"/>
    <dgm:cxn modelId="{ED81DCC2-2D42-4B5F-8B3D-C088EF41C1CB}" type="presParOf" srcId="{7C6BE775-5910-4A35-8247-76ED47F8C1CC}" destId="{FB6275DF-45E4-4D74-91DA-9CBA39477B7F}" srcOrd="13" destOrd="0" presId="urn:microsoft.com/office/officeart/2005/8/layout/cycle6"/>
    <dgm:cxn modelId="{A6DC84AE-41E6-4A36-A158-F3CAD3ED656C}" type="presParOf" srcId="{7C6BE775-5910-4A35-8247-76ED47F8C1CC}" destId="{2DB28BFD-0897-4F86-A776-9E04FEAE38ED}" srcOrd="14" destOrd="0" presId="urn:microsoft.com/office/officeart/2005/8/layout/cycle6"/>
    <dgm:cxn modelId="{234E9AC9-CF45-43B2-8F21-AC4E46EE6077}" type="presParOf" srcId="{7C6BE775-5910-4A35-8247-76ED47F8C1CC}" destId="{2583DB82-E6D0-4BC4-BCBE-D0A291FC3FB1}" srcOrd="15" destOrd="0" presId="urn:microsoft.com/office/officeart/2005/8/layout/cycle6"/>
    <dgm:cxn modelId="{F2BDD6A9-8756-4861-BCBF-AE5B4070F712}" type="presParOf" srcId="{7C6BE775-5910-4A35-8247-76ED47F8C1CC}" destId="{E5611C29-6C35-4263-88D0-7B8A2EAE088A}" srcOrd="16" destOrd="0" presId="urn:microsoft.com/office/officeart/2005/8/layout/cycle6"/>
    <dgm:cxn modelId="{BAE77911-8CA7-4F8B-8FB3-5E6F15C9E5A4}" type="presParOf" srcId="{7C6BE775-5910-4A35-8247-76ED47F8C1CC}" destId="{DD80BB54-5418-4F15-A5B8-E69A7D8EDD9F}" srcOrd="17" destOrd="0" presId="urn:microsoft.com/office/officeart/2005/8/layout/cycle6"/>
    <dgm:cxn modelId="{EF842BB1-C2B7-4A47-AA98-82D7734F0F4B}" type="presParOf" srcId="{7C6BE775-5910-4A35-8247-76ED47F8C1CC}" destId="{D2C602B8-D0BC-4C91-AB61-8F6BDFACF027}" srcOrd="18" destOrd="0" presId="urn:microsoft.com/office/officeart/2005/8/layout/cycle6"/>
    <dgm:cxn modelId="{79767127-AF4A-42ED-A618-A6A984F3CB31}" type="presParOf" srcId="{7C6BE775-5910-4A35-8247-76ED47F8C1CC}" destId="{047ABA1C-BB0B-4988-B7BB-99839A7AD992}" srcOrd="19" destOrd="0" presId="urn:microsoft.com/office/officeart/2005/8/layout/cycle6"/>
    <dgm:cxn modelId="{505EE086-AE5E-44B4-8091-58613FB975B5}" type="presParOf" srcId="{7C6BE775-5910-4A35-8247-76ED47F8C1CC}" destId="{A1AAF711-0AEA-42F7-9DCE-A136A76C1BDE}" srcOrd="20" destOrd="0" presId="urn:microsoft.com/office/officeart/2005/8/layout/cycle6"/>
    <dgm:cxn modelId="{1BD7361B-1247-47DD-B50E-BA099FCE93EF}" type="presParOf" srcId="{7C6BE775-5910-4A35-8247-76ED47F8C1CC}" destId="{1139E371-2ABF-4AB0-B9E7-5E0075432FC0}" srcOrd="21" destOrd="0" presId="urn:microsoft.com/office/officeart/2005/8/layout/cycle6"/>
    <dgm:cxn modelId="{FE841EBA-5FBB-4816-9946-E77BA4E7D996}" type="presParOf" srcId="{7C6BE775-5910-4A35-8247-76ED47F8C1CC}" destId="{7728FCFD-E89A-43AF-8321-AA15343E04C7}" srcOrd="22" destOrd="0" presId="urn:microsoft.com/office/officeart/2005/8/layout/cycle6"/>
    <dgm:cxn modelId="{3BA1AB6B-5EC9-44E5-B43D-AFD8643713AA}" type="presParOf" srcId="{7C6BE775-5910-4A35-8247-76ED47F8C1CC}" destId="{6B46D451-EA62-446B-8C16-23DF3093B686}" srcOrd="23" destOrd="0" presId="urn:microsoft.com/office/officeart/2005/8/layout/cycle6"/>
    <dgm:cxn modelId="{F9115965-F4EA-4B21-BB90-82F7E36D048B}" type="presParOf" srcId="{7C6BE775-5910-4A35-8247-76ED47F8C1CC}" destId="{2F17699D-FBC8-4A2A-AB67-DE8D9E9C99F1}" srcOrd="24" destOrd="0" presId="urn:microsoft.com/office/officeart/2005/8/layout/cycle6"/>
    <dgm:cxn modelId="{167DCF3F-D6C1-4235-93A0-E9FF59D6B6B4}" type="presParOf" srcId="{7C6BE775-5910-4A35-8247-76ED47F8C1CC}" destId="{2C7BF92E-8281-4489-9D1A-2A1F65B409BC}" srcOrd="25" destOrd="0" presId="urn:microsoft.com/office/officeart/2005/8/layout/cycle6"/>
    <dgm:cxn modelId="{25140CD5-73F0-42B9-B35A-D42B67A1158E}" type="presParOf" srcId="{7C6BE775-5910-4A35-8247-76ED47F8C1CC}" destId="{16E882C3-737D-4F2D-90B7-088D6B1E579D}"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6195D-5F09-43ED-8928-C4549054992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F81EFC2-9591-4EE1-AF6A-929C2C1E72BF}">
      <dgm:prSet phldrT="[Text]" custT="1"/>
      <dgm:spPr/>
      <dgm:t>
        <a:bodyPr/>
        <a:lstStyle/>
        <a:p>
          <a:r>
            <a:rPr lang="en-US" sz="1600" dirty="0" smtClean="0"/>
            <a:t>September</a:t>
          </a:r>
          <a:endParaRPr lang="en-US" sz="1600" dirty="0"/>
        </a:p>
      </dgm:t>
    </dgm:pt>
    <dgm:pt modelId="{36DB6426-B7AD-45BE-A59E-E1A0C86AA06E}" type="parTrans" cxnId="{E8A1A548-993E-45D3-9B6C-F936BDED55D2}">
      <dgm:prSet/>
      <dgm:spPr/>
      <dgm:t>
        <a:bodyPr/>
        <a:lstStyle/>
        <a:p>
          <a:endParaRPr lang="en-US"/>
        </a:p>
      </dgm:t>
    </dgm:pt>
    <dgm:pt modelId="{7BC17A7E-E7FD-4CF9-A685-0A0B61DFDC61}" type="sibTrans" cxnId="{E8A1A548-993E-45D3-9B6C-F936BDED55D2}">
      <dgm:prSet/>
      <dgm:spPr/>
      <dgm:t>
        <a:bodyPr/>
        <a:lstStyle/>
        <a:p>
          <a:endParaRPr lang="en-US"/>
        </a:p>
      </dgm:t>
    </dgm:pt>
    <dgm:pt modelId="{E19B6179-E0FB-427E-90DA-791BBA9D3FA2}">
      <dgm:prSet phldrT="[Text]" custT="1"/>
      <dgm:spPr/>
      <dgm:t>
        <a:bodyPr/>
        <a:lstStyle/>
        <a:p>
          <a:r>
            <a:rPr lang="en-US" sz="1200" dirty="0" smtClean="0"/>
            <a:t>10</a:t>
          </a:r>
          <a:r>
            <a:rPr lang="en-US" sz="1200" baseline="30000" dirty="0" smtClean="0"/>
            <a:t>th</a:t>
          </a:r>
          <a:r>
            <a:rPr lang="en-US" sz="1200" dirty="0" smtClean="0"/>
            <a:t> Grade Parent/Student Night Meeting </a:t>
          </a:r>
          <a:endParaRPr lang="en-US" sz="1200" dirty="0"/>
        </a:p>
      </dgm:t>
    </dgm:pt>
    <dgm:pt modelId="{6B720C10-3695-4EC0-9339-132F4749FDCB}" type="parTrans" cxnId="{D2BE7D07-E52E-479F-9192-E32237578A3C}">
      <dgm:prSet/>
      <dgm:spPr/>
      <dgm:t>
        <a:bodyPr/>
        <a:lstStyle/>
        <a:p>
          <a:endParaRPr lang="en-US"/>
        </a:p>
      </dgm:t>
    </dgm:pt>
    <dgm:pt modelId="{08BF6657-A23B-4E7A-A1F7-4B643EF33728}" type="sibTrans" cxnId="{D2BE7D07-E52E-479F-9192-E32237578A3C}">
      <dgm:prSet/>
      <dgm:spPr/>
      <dgm:t>
        <a:bodyPr/>
        <a:lstStyle/>
        <a:p>
          <a:endParaRPr lang="en-US"/>
        </a:p>
      </dgm:t>
    </dgm:pt>
    <dgm:pt modelId="{DF977306-B46D-4F79-80B8-375DC2E9ECEE}">
      <dgm:prSet phldrT="[Text]" custT="1"/>
      <dgm:spPr/>
      <dgm:t>
        <a:bodyPr/>
        <a:lstStyle/>
        <a:p>
          <a:r>
            <a:rPr lang="en-US" sz="1400" dirty="0" smtClean="0"/>
            <a:t>December</a:t>
          </a:r>
          <a:endParaRPr lang="en-US" sz="1400" dirty="0"/>
        </a:p>
      </dgm:t>
    </dgm:pt>
    <dgm:pt modelId="{A1294E89-8441-470F-8753-9AFFB7F675FC}" type="parTrans" cxnId="{9545F964-5DED-4A31-9BB5-BE2A9E298ADB}">
      <dgm:prSet/>
      <dgm:spPr/>
      <dgm:t>
        <a:bodyPr/>
        <a:lstStyle/>
        <a:p>
          <a:endParaRPr lang="en-US"/>
        </a:p>
      </dgm:t>
    </dgm:pt>
    <dgm:pt modelId="{F88474C0-16DF-4A17-AF4C-CF46FE979BEF}" type="sibTrans" cxnId="{9545F964-5DED-4A31-9BB5-BE2A9E298ADB}">
      <dgm:prSet/>
      <dgm:spPr/>
      <dgm:t>
        <a:bodyPr/>
        <a:lstStyle/>
        <a:p>
          <a:endParaRPr lang="en-US"/>
        </a:p>
      </dgm:t>
    </dgm:pt>
    <dgm:pt modelId="{26461F45-47E5-426B-BE6F-D3973C4AE845}">
      <dgm:prSet phldrT="[Text]" custT="1"/>
      <dgm:spPr/>
      <dgm:t>
        <a:bodyPr/>
        <a:lstStyle/>
        <a:p>
          <a:pPr algn="l"/>
          <a:r>
            <a:rPr lang="en-US" sz="1200" dirty="0" smtClean="0"/>
            <a:t>Counselor/ Sophomore Meetings </a:t>
          </a:r>
          <a:endParaRPr lang="en-US" sz="1200" dirty="0"/>
        </a:p>
      </dgm:t>
    </dgm:pt>
    <dgm:pt modelId="{024CD1D5-9A07-4B13-B486-118F589C7A24}" type="parTrans" cxnId="{CA8A0CC7-767B-4301-8B75-D9C1479B7A2F}">
      <dgm:prSet/>
      <dgm:spPr/>
      <dgm:t>
        <a:bodyPr/>
        <a:lstStyle/>
        <a:p>
          <a:endParaRPr lang="en-US"/>
        </a:p>
      </dgm:t>
    </dgm:pt>
    <dgm:pt modelId="{520758F8-A9DE-49CE-8FB5-EE140492D837}" type="sibTrans" cxnId="{CA8A0CC7-767B-4301-8B75-D9C1479B7A2F}">
      <dgm:prSet/>
      <dgm:spPr/>
      <dgm:t>
        <a:bodyPr/>
        <a:lstStyle/>
        <a:p>
          <a:endParaRPr lang="en-US"/>
        </a:p>
      </dgm:t>
    </dgm:pt>
    <dgm:pt modelId="{9AE64416-0F1B-4013-AAF1-8DDC060746D7}">
      <dgm:prSet phldrT="[Text]" custT="1"/>
      <dgm:spPr/>
      <dgm:t>
        <a:bodyPr/>
        <a:lstStyle/>
        <a:p>
          <a:r>
            <a:rPr lang="en-US" sz="1400" dirty="0" smtClean="0"/>
            <a:t>January</a:t>
          </a:r>
          <a:endParaRPr lang="en-US" sz="1400" dirty="0"/>
        </a:p>
      </dgm:t>
    </dgm:pt>
    <dgm:pt modelId="{865EA1E6-683E-40D2-B578-AD8C63DB45E6}" type="parTrans" cxnId="{2F67996E-D50D-41F3-991F-02011F0FC607}">
      <dgm:prSet/>
      <dgm:spPr/>
      <dgm:t>
        <a:bodyPr/>
        <a:lstStyle/>
        <a:p>
          <a:endParaRPr lang="en-US"/>
        </a:p>
      </dgm:t>
    </dgm:pt>
    <dgm:pt modelId="{491C8AFF-49E1-41E1-8A86-B18AE8F5D468}" type="sibTrans" cxnId="{2F67996E-D50D-41F3-991F-02011F0FC607}">
      <dgm:prSet/>
      <dgm:spPr/>
      <dgm:t>
        <a:bodyPr/>
        <a:lstStyle/>
        <a:p>
          <a:endParaRPr lang="en-US"/>
        </a:p>
      </dgm:t>
    </dgm:pt>
    <dgm:pt modelId="{38321CE8-83EE-47B2-A108-9B4126D4601B}">
      <dgm:prSet phldrT="[Text]" custT="1"/>
      <dgm:spPr/>
      <dgm:t>
        <a:bodyPr/>
        <a:lstStyle/>
        <a:p>
          <a:r>
            <a:rPr lang="en-US" sz="1200" dirty="0" smtClean="0"/>
            <a:t>Incoming Grade 9 Parent Orientation</a:t>
          </a:r>
          <a:endParaRPr lang="en-US" sz="1200" dirty="0"/>
        </a:p>
      </dgm:t>
    </dgm:pt>
    <dgm:pt modelId="{BAE3BC36-527D-47C9-9DD9-184DB98DA584}" type="parTrans" cxnId="{DB0E0AC6-BDE1-442D-B004-B9EE54FB1149}">
      <dgm:prSet/>
      <dgm:spPr/>
      <dgm:t>
        <a:bodyPr/>
        <a:lstStyle/>
        <a:p>
          <a:endParaRPr lang="en-US"/>
        </a:p>
      </dgm:t>
    </dgm:pt>
    <dgm:pt modelId="{11B24855-71FF-4AE4-998A-F224D80CDF7F}" type="sibTrans" cxnId="{DB0E0AC6-BDE1-442D-B004-B9EE54FB1149}">
      <dgm:prSet/>
      <dgm:spPr/>
      <dgm:t>
        <a:bodyPr/>
        <a:lstStyle/>
        <a:p>
          <a:endParaRPr lang="en-US"/>
        </a:p>
      </dgm:t>
    </dgm:pt>
    <dgm:pt modelId="{9F35ED53-5F9C-4683-9A01-D361EE94380B}">
      <dgm:prSet phldrT="[Text]" custT="1"/>
      <dgm:spPr/>
      <dgm:t>
        <a:bodyPr/>
        <a:lstStyle/>
        <a:p>
          <a:r>
            <a:rPr lang="en-US" sz="1400" dirty="0" smtClean="0"/>
            <a:t>November</a:t>
          </a:r>
          <a:endParaRPr lang="en-US" sz="1400" dirty="0"/>
        </a:p>
      </dgm:t>
    </dgm:pt>
    <dgm:pt modelId="{AAAE3637-6B7D-42CB-B8A5-A1D80E9E0871}" type="parTrans" cxnId="{B29705EB-EA81-4070-8D4F-111E5CCE7B7C}">
      <dgm:prSet/>
      <dgm:spPr/>
      <dgm:t>
        <a:bodyPr/>
        <a:lstStyle/>
        <a:p>
          <a:endParaRPr lang="en-US"/>
        </a:p>
      </dgm:t>
    </dgm:pt>
    <dgm:pt modelId="{57BCFB5E-59A4-47B9-986B-A778EBD17278}" type="sibTrans" cxnId="{B29705EB-EA81-4070-8D4F-111E5CCE7B7C}">
      <dgm:prSet/>
      <dgm:spPr/>
      <dgm:t>
        <a:bodyPr/>
        <a:lstStyle/>
        <a:p>
          <a:endParaRPr lang="en-US"/>
        </a:p>
      </dgm:t>
    </dgm:pt>
    <dgm:pt modelId="{BED82FD7-0532-407B-8FA1-516EAC504708}">
      <dgm:prSet phldrT="[Text]" custT="1"/>
      <dgm:spPr/>
      <dgm:t>
        <a:bodyPr/>
        <a:lstStyle/>
        <a:p>
          <a:r>
            <a:rPr lang="en-US" sz="1400" dirty="0" smtClean="0"/>
            <a:t>October</a:t>
          </a:r>
          <a:endParaRPr lang="en-US" sz="1400" dirty="0"/>
        </a:p>
      </dgm:t>
    </dgm:pt>
    <dgm:pt modelId="{F84F2C26-C5B9-43E4-959E-DFCBB7137F17}" type="parTrans" cxnId="{351F5C37-BD83-4BC7-BD52-5DE1096221A2}">
      <dgm:prSet/>
      <dgm:spPr/>
      <dgm:t>
        <a:bodyPr/>
        <a:lstStyle/>
        <a:p>
          <a:endParaRPr lang="en-US"/>
        </a:p>
      </dgm:t>
    </dgm:pt>
    <dgm:pt modelId="{6DC7A246-107D-4C72-A4CC-8C38F6BAC2C0}" type="sibTrans" cxnId="{351F5C37-BD83-4BC7-BD52-5DE1096221A2}">
      <dgm:prSet/>
      <dgm:spPr/>
      <dgm:t>
        <a:bodyPr/>
        <a:lstStyle/>
        <a:p>
          <a:endParaRPr lang="en-US"/>
        </a:p>
      </dgm:t>
    </dgm:pt>
    <dgm:pt modelId="{4F92F158-2FCC-49AD-A6C6-42445BA40B47}">
      <dgm:prSet phldrT="[Text]" custT="1"/>
      <dgm:spPr/>
      <dgm:t>
        <a:bodyPr/>
        <a:lstStyle/>
        <a:p>
          <a:r>
            <a:rPr lang="en-US" sz="1200" dirty="0" smtClean="0"/>
            <a:t>9</a:t>
          </a:r>
          <a:r>
            <a:rPr lang="en-US" sz="1200" baseline="30000" dirty="0" smtClean="0"/>
            <a:t>th</a:t>
          </a:r>
          <a:r>
            <a:rPr lang="en-US" sz="1200" dirty="0" smtClean="0"/>
            <a:t> Grade Orientation Program</a:t>
          </a:r>
          <a:endParaRPr lang="en-US" sz="1200" dirty="0"/>
        </a:p>
      </dgm:t>
    </dgm:pt>
    <dgm:pt modelId="{68875EE7-0A2D-4A01-A94A-FF85371225F7}" type="parTrans" cxnId="{941110D2-665B-4BFC-94FF-B8891D165A85}">
      <dgm:prSet/>
      <dgm:spPr/>
      <dgm:t>
        <a:bodyPr/>
        <a:lstStyle/>
        <a:p>
          <a:endParaRPr lang="en-US"/>
        </a:p>
      </dgm:t>
    </dgm:pt>
    <dgm:pt modelId="{9E73400E-81C8-4301-A4E1-E0ED873E6EB0}" type="sibTrans" cxnId="{941110D2-665B-4BFC-94FF-B8891D165A85}">
      <dgm:prSet/>
      <dgm:spPr/>
      <dgm:t>
        <a:bodyPr/>
        <a:lstStyle/>
        <a:p>
          <a:endParaRPr lang="en-US"/>
        </a:p>
      </dgm:t>
    </dgm:pt>
    <dgm:pt modelId="{8230C578-78F8-4F98-A55F-D3B7CE4FBBCB}">
      <dgm:prSet phldrT="[Text]" custT="1"/>
      <dgm:spPr/>
      <dgm:t>
        <a:bodyPr/>
        <a:lstStyle/>
        <a:p>
          <a:r>
            <a:rPr lang="en-US" sz="1200" dirty="0" smtClean="0"/>
            <a:t>Back to School Night </a:t>
          </a:r>
          <a:endParaRPr lang="en-US" sz="1200" dirty="0"/>
        </a:p>
      </dgm:t>
    </dgm:pt>
    <dgm:pt modelId="{2C8E3C98-7344-4F2C-8E40-59E99D53B24F}" type="parTrans" cxnId="{1FCD236D-A284-49F1-A2A7-C4887BD0FDF2}">
      <dgm:prSet/>
      <dgm:spPr/>
      <dgm:t>
        <a:bodyPr/>
        <a:lstStyle/>
        <a:p>
          <a:endParaRPr lang="en-US"/>
        </a:p>
      </dgm:t>
    </dgm:pt>
    <dgm:pt modelId="{075F13F9-F073-47DB-87FD-6C7F9531BC6E}" type="sibTrans" cxnId="{1FCD236D-A284-49F1-A2A7-C4887BD0FDF2}">
      <dgm:prSet/>
      <dgm:spPr/>
      <dgm:t>
        <a:bodyPr/>
        <a:lstStyle/>
        <a:p>
          <a:endParaRPr lang="en-US"/>
        </a:p>
      </dgm:t>
    </dgm:pt>
    <dgm:pt modelId="{CCB8C0E3-A897-4C7C-A1B5-AE0E5E5F2C1B}">
      <dgm:prSet custT="1"/>
      <dgm:spPr/>
      <dgm:t>
        <a:bodyPr/>
        <a:lstStyle/>
        <a:p>
          <a:r>
            <a:rPr lang="en-US" sz="1200" dirty="0" smtClean="0"/>
            <a:t>9</a:t>
          </a:r>
          <a:r>
            <a:rPr lang="en-US" sz="1200" baseline="30000" dirty="0" smtClean="0"/>
            <a:t>th</a:t>
          </a:r>
          <a:r>
            <a:rPr lang="en-US" sz="1200" dirty="0" smtClean="0"/>
            <a:t> Grade Parent/Student Night Meeting</a:t>
          </a:r>
          <a:endParaRPr lang="en-US" sz="1200" dirty="0"/>
        </a:p>
      </dgm:t>
    </dgm:pt>
    <dgm:pt modelId="{2D777E88-A791-40CC-B790-097FBF509044}" type="parTrans" cxnId="{E05DDFBD-536C-4945-B502-3B32B26D3247}">
      <dgm:prSet/>
      <dgm:spPr/>
      <dgm:t>
        <a:bodyPr/>
        <a:lstStyle/>
        <a:p>
          <a:endParaRPr lang="en-US"/>
        </a:p>
      </dgm:t>
    </dgm:pt>
    <dgm:pt modelId="{E655B7F3-9D9F-43BE-B3B4-E2E59A3A2578}" type="sibTrans" cxnId="{E05DDFBD-536C-4945-B502-3B32B26D3247}">
      <dgm:prSet/>
      <dgm:spPr/>
      <dgm:t>
        <a:bodyPr/>
        <a:lstStyle/>
        <a:p>
          <a:endParaRPr lang="en-US"/>
        </a:p>
      </dgm:t>
    </dgm:pt>
    <dgm:pt modelId="{925BE5D3-C725-41E0-AC18-DC42D5F94310}">
      <dgm:prSet phldrT="[Text]" custT="1"/>
      <dgm:spPr/>
      <dgm:t>
        <a:bodyPr/>
        <a:lstStyle/>
        <a:p>
          <a:r>
            <a:rPr lang="en-US" sz="1200" dirty="0" smtClean="0"/>
            <a:t>Senior Night Meeting</a:t>
          </a:r>
          <a:endParaRPr lang="en-US" sz="1200" dirty="0"/>
        </a:p>
      </dgm:t>
    </dgm:pt>
    <dgm:pt modelId="{FCE6381C-9EE1-4888-8EA2-7388819C8F1D}" type="parTrans" cxnId="{F46DE2AE-EFDC-4565-BEC1-3820DB633A3A}">
      <dgm:prSet/>
      <dgm:spPr/>
      <dgm:t>
        <a:bodyPr/>
        <a:lstStyle/>
        <a:p>
          <a:endParaRPr lang="en-US"/>
        </a:p>
      </dgm:t>
    </dgm:pt>
    <dgm:pt modelId="{753886CF-D2A0-4C29-BCE9-587AE872C5F6}" type="sibTrans" cxnId="{F46DE2AE-EFDC-4565-BEC1-3820DB633A3A}">
      <dgm:prSet/>
      <dgm:spPr/>
      <dgm:t>
        <a:bodyPr/>
        <a:lstStyle/>
        <a:p>
          <a:endParaRPr lang="en-US"/>
        </a:p>
      </dgm:t>
    </dgm:pt>
    <dgm:pt modelId="{8BBD0BC1-46AC-4BB7-B844-5E91292CE913}">
      <dgm:prSet custT="1"/>
      <dgm:spPr/>
      <dgm:t>
        <a:bodyPr/>
        <a:lstStyle/>
        <a:p>
          <a:r>
            <a:rPr lang="en-US" sz="1200" dirty="0" smtClean="0"/>
            <a:t>Financial </a:t>
          </a:r>
          <a:r>
            <a:rPr lang="en-US" sz="1200" dirty="0" smtClean="0"/>
            <a:t>Aid Night</a:t>
          </a:r>
          <a:endParaRPr lang="en-US" sz="1200" dirty="0"/>
        </a:p>
      </dgm:t>
    </dgm:pt>
    <dgm:pt modelId="{A21489B2-1884-4AC9-ACED-528B9B839145}" type="parTrans" cxnId="{44A2838D-B629-4ED2-9D51-85B8ACCA6FE4}">
      <dgm:prSet/>
      <dgm:spPr/>
      <dgm:t>
        <a:bodyPr/>
        <a:lstStyle/>
        <a:p>
          <a:endParaRPr lang="en-US"/>
        </a:p>
      </dgm:t>
    </dgm:pt>
    <dgm:pt modelId="{41F8A3E7-3C2F-45F5-B047-E9796D3EAE67}" type="sibTrans" cxnId="{44A2838D-B629-4ED2-9D51-85B8ACCA6FE4}">
      <dgm:prSet/>
      <dgm:spPr/>
      <dgm:t>
        <a:bodyPr/>
        <a:lstStyle/>
        <a:p>
          <a:endParaRPr lang="en-US"/>
        </a:p>
      </dgm:t>
    </dgm:pt>
    <dgm:pt modelId="{CCE04858-2DE7-4F56-9B63-ADDF9357EC39}">
      <dgm:prSet phldrT="[Text]" custT="1"/>
      <dgm:spPr/>
      <dgm:t>
        <a:bodyPr/>
        <a:lstStyle/>
        <a:p>
          <a:endParaRPr lang="en-US" sz="1400" dirty="0"/>
        </a:p>
      </dgm:t>
    </dgm:pt>
    <dgm:pt modelId="{FA9E77FC-2210-40C5-9542-0F3E34A52767}" type="parTrans" cxnId="{C58B890E-6EF7-4F91-ADE5-1C82643B041C}">
      <dgm:prSet/>
      <dgm:spPr/>
      <dgm:t>
        <a:bodyPr/>
        <a:lstStyle/>
        <a:p>
          <a:endParaRPr lang="en-US"/>
        </a:p>
      </dgm:t>
    </dgm:pt>
    <dgm:pt modelId="{63E7010C-9FDC-4459-B8E9-048B20BDC5D4}" type="sibTrans" cxnId="{C58B890E-6EF7-4F91-ADE5-1C82643B041C}">
      <dgm:prSet/>
      <dgm:spPr/>
      <dgm:t>
        <a:bodyPr/>
        <a:lstStyle/>
        <a:p>
          <a:endParaRPr lang="en-US"/>
        </a:p>
      </dgm:t>
    </dgm:pt>
    <dgm:pt modelId="{27187B2E-F93F-4EB4-B32C-B61059558AF9}">
      <dgm:prSet phldrT="[Text]" custT="1"/>
      <dgm:spPr/>
      <dgm:t>
        <a:bodyPr/>
        <a:lstStyle/>
        <a:p>
          <a:r>
            <a:rPr lang="en-US" sz="1200" dirty="0" smtClean="0"/>
            <a:t>Scheduling</a:t>
          </a:r>
          <a:endParaRPr lang="en-US" sz="1200" dirty="0"/>
        </a:p>
      </dgm:t>
    </dgm:pt>
    <dgm:pt modelId="{AA4BCD26-2BE4-497A-98AC-DE265670E994}" type="parTrans" cxnId="{C47BFECF-2BAA-442C-BAC4-22C9070EF3F0}">
      <dgm:prSet/>
      <dgm:spPr/>
      <dgm:t>
        <a:bodyPr/>
        <a:lstStyle/>
        <a:p>
          <a:endParaRPr lang="en-US"/>
        </a:p>
      </dgm:t>
    </dgm:pt>
    <dgm:pt modelId="{B5EAAF02-6DFF-41EB-B1A8-FC0DD1BEF83A}" type="sibTrans" cxnId="{C47BFECF-2BAA-442C-BAC4-22C9070EF3F0}">
      <dgm:prSet/>
      <dgm:spPr/>
      <dgm:t>
        <a:bodyPr/>
        <a:lstStyle/>
        <a:p>
          <a:endParaRPr lang="en-US"/>
        </a:p>
      </dgm:t>
    </dgm:pt>
    <dgm:pt modelId="{2DD137D4-B67C-4317-BC33-DEAE607D9E72}">
      <dgm:prSet phldrT="[Text]" custT="1"/>
      <dgm:spPr/>
      <dgm:t>
        <a:bodyPr/>
        <a:lstStyle/>
        <a:p>
          <a:r>
            <a:rPr lang="en-US" sz="1200" dirty="0" smtClean="0"/>
            <a:t>Freshmen Conferences</a:t>
          </a:r>
          <a:endParaRPr lang="en-US" sz="1200" dirty="0"/>
        </a:p>
      </dgm:t>
    </dgm:pt>
    <dgm:pt modelId="{27D626A1-F94B-4FB0-8418-3D9E1A1ABC0A}" type="parTrans" cxnId="{AAE82274-D18D-4FF8-81BE-89E9DFEC2540}">
      <dgm:prSet/>
      <dgm:spPr/>
      <dgm:t>
        <a:bodyPr/>
        <a:lstStyle/>
        <a:p>
          <a:endParaRPr lang="en-US"/>
        </a:p>
      </dgm:t>
    </dgm:pt>
    <dgm:pt modelId="{13C46352-DDC6-4B85-B3CD-ACE2CE50FD17}" type="sibTrans" cxnId="{AAE82274-D18D-4FF8-81BE-89E9DFEC2540}">
      <dgm:prSet/>
      <dgm:spPr/>
      <dgm:t>
        <a:bodyPr/>
        <a:lstStyle/>
        <a:p>
          <a:endParaRPr lang="en-US"/>
        </a:p>
      </dgm:t>
    </dgm:pt>
    <dgm:pt modelId="{4502EF48-822F-4B41-B6A2-C61CDA2B47AF}">
      <dgm:prSet custT="1"/>
      <dgm:spPr/>
      <dgm:t>
        <a:bodyPr/>
        <a:lstStyle/>
        <a:p>
          <a:r>
            <a:rPr lang="en-US" sz="1200" dirty="0" smtClean="0"/>
            <a:t>Counselor/ Freshman Meetings</a:t>
          </a:r>
          <a:endParaRPr lang="en-US" sz="1200" dirty="0"/>
        </a:p>
      </dgm:t>
    </dgm:pt>
    <dgm:pt modelId="{004C0019-7921-4BCE-B2E7-AFA1E61EB3FB}" type="sibTrans" cxnId="{52BC7359-F088-4252-BDD0-8FA3A5C8DED0}">
      <dgm:prSet/>
      <dgm:spPr/>
      <dgm:t>
        <a:bodyPr/>
        <a:lstStyle/>
        <a:p>
          <a:endParaRPr lang="en-US"/>
        </a:p>
      </dgm:t>
    </dgm:pt>
    <dgm:pt modelId="{3C08D693-1F14-4FD9-BCBD-813BFF2FE2AC}" type="parTrans" cxnId="{52BC7359-F088-4252-BDD0-8FA3A5C8DED0}">
      <dgm:prSet/>
      <dgm:spPr/>
      <dgm:t>
        <a:bodyPr/>
        <a:lstStyle/>
        <a:p>
          <a:endParaRPr lang="en-US"/>
        </a:p>
      </dgm:t>
    </dgm:pt>
    <dgm:pt modelId="{98EA4FE1-52B1-4580-B2B8-B0E10CDD04B5}">
      <dgm:prSet phldrT="[Text]" custT="1"/>
      <dgm:spPr/>
      <dgm:t>
        <a:bodyPr/>
        <a:lstStyle/>
        <a:p>
          <a:endParaRPr lang="en-US" sz="1200" dirty="0"/>
        </a:p>
      </dgm:t>
    </dgm:pt>
    <dgm:pt modelId="{5427FA78-4ABF-4787-9819-A5CC4DA07BC5}" type="parTrans" cxnId="{35FDD785-BDF0-4485-9310-DBDB37DC17AA}">
      <dgm:prSet/>
      <dgm:spPr/>
      <dgm:t>
        <a:bodyPr/>
        <a:lstStyle/>
        <a:p>
          <a:endParaRPr lang="en-US"/>
        </a:p>
      </dgm:t>
    </dgm:pt>
    <dgm:pt modelId="{20CE2D11-6EEA-4232-B8E2-A5DF567E4FA9}" type="sibTrans" cxnId="{35FDD785-BDF0-4485-9310-DBDB37DC17AA}">
      <dgm:prSet/>
      <dgm:spPr/>
      <dgm:t>
        <a:bodyPr/>
        <a:lstStyle/>
        <a:p>
          <a:endParaRPr lang="en-US"/>
        </a:p>
      </dgm:t>
    </dgm:pt>
    <dgm:pt modelId="{597FE102-72DA-4143-85BD-A5F6A21ACE5D}">
      <dgm:prSet phldrT="[Text]" custT="1"/>
      <dgm:spPr/>
      <dgm:t>
        <a:bodyPr/>
        <a:lstStyle/>
        <a:p>
          <a:r>
            <a:rPr lang="en-US" sz="1200" dirty="0" smtClean="0"/>
            <a:t>Counselor/Senior Meetings</a:t>
          </a:r>
          <a:endParaRPr lang="en-US" sz="1200" dirty="0"/>
        </a:p>
      </dgm:t>
    </dgm:pt>
    <dgm:pt modelId="{C7D089F4-AE96-4472-BB24-F8944999909B}" type="parTrans" cxnId="{A592B1F4-18C2-4AD3-A9DB-E28D91EE20B8}">
      <dgm:prSet/>
      <dgm:spPr/>
      <dgm:t>
        <a:bodyPr/>
        <a:lstStyle/>
        <a:p>
          <a:endParaRPr lang="en-US"/>
        </a:p>
      </dgm:t>
    </dgm:pt>
    <dgm:pt modelId="{A6AF571D-E919-4D88-B19B-44A8FBD8BBC9}" type="sibTrans" cxnId="{A592B1F4-18C2-4AD3-A9DB-E28D91EE20B8}">
      <dgm:prSet/>
      <dgm:spPr/>
      <dgm:t>
        <a:bodyPr/>
        <a:lstStyle/>
        <a:p>
          <a:endParaRPr lang="en-US"/>
        </a:p>
      </dgm:t>
    </dgm:pt>
    <dgm:pt modelId="{241A5A4C-157A-4392-82EE-FE50A2CCC1B9}">
      <dgm:prSet custT="1"/>
      <dgm:spPr/>
      <dgm:t>
        <a:bodyPr/>
        <a:lstStyle/>
        <a:p>
          <a:r>
            <a:rPr lang="en-US" sz="1200" dirty="0" smtClean="0"/>
            <a:t>Counselor/ Senior Meetings</a:t>
          </a:r>
          <a:endParaRPr lang="en-US" sz="1200" dirty="0"/>
        </a:p>
      </dgm:t>
    </dgm:pt>
    <dgm:pt modelId="{008862E1-CDD8-46CD-B311-8E560D6DA347}" type="parTrans" cxnId="{792F3D9F-D9E0-49C4-9783-0A394F5DCDE6}">
      <dgm:prSet/>
      <dgm:spPr/>
      <dgm:t>
        <a:bodyPr/>
        <a:lstStyle/>
        <a:p>
          <a:endParaRPr lang="en-US"/>
        </a:p>
      </dgm:t>
    </dgm:pt>
    <dgm:pt modelId="{DBF4E178-2427-455A-93B9-18086DF77271}" type="sibTrans" cxnId="{792F3D9F-D9E0-49C4-9783-0A394F5DCDE6}">
      <dgm:prSet/>
      <dgm:spPr/>
      <dgm:t>
        <a:bodyPr/>
        <a:lstStyle/>
        <a:p>
          <a:endParaRPr lang="en-US"/>
        </a:p>
      </dgm:t>
    </dgm:pt>
    <dgm:pt modelId="{8911ADED-319D-42B4-A028-8EA6FA0277C1}">
      <dgm:prSet phldrT="[Text]" custT="1"/>
      <dgm:spPr/>
      <dgm:t>
        <a:bodyPr/>
        <a:lstStyle/>
        <a:p>
          <a:pPr algn="l"/>
          <a:r>
            <a:rPr lang="en-US" sz="1200" dirty="0" smtClean="0"/>
            <a:t>Pre-Scheduling Preparation</a:t>
          </a:r>
          <a:endParaRPr lang="en-US" sz="1200" dirty="0"/>
        </a:p>
      </dgm:t>
    </dgm:pt>
    <dgm:pt modelId="{5135834B-FFAF-40A5-9318-4743911F3EB7}" type="parTrans" cxnId="{3B09534C-3C29-40F4-AFD1-215E53875CF5}">
      <dgm:prSet/>
      <dgm:spPr/>
      <dgm:t>
        <a:bodyPr/>
        <a:lstStyle/>
        <a:p>
          <a:endParaRPr lang="en-US"/>
        </a:p>
      </dgm:t>
    </dgm:pt>
    <dgm:pt modelId="{67EDDD3E-30DE-4845-A2E1-2754AEB00FD5}" type="sibTrans" cxnId="{3B09534C-3C29-40F4-AFD1-215E53875CF5}">
      <dgm:prSet/>
      <dgm:spPr/>
      <dgm:t>
        <a:bodyPr/>
        <a:lstStyle/>
        <a:p>
          <a:endParaRPr lang="en-US"/>
        </a:p>
      </dgm:t>
    </dgm:pt>
    <dgm:pt modelId="{0481159D-5B75-4F85-97C0-9A55EB51FAF2}">
      <dgm:prSet phldrT="[Text]" custT="1"/>
      <dgm:spPr/>
      <dgm:t>
        <a:bodyPr/>
        <a:lstStyle/>
        <a:p>
          <a:pPr algn="l"/>
          <a:r>
            <a:rPr lang="en-US" sz="1200" dirty="0" smtClean="0"/>
            <a:t>Transition Planning</a:t>
          </a:r>
          <a:endParaRPr lang="en-US" sz="1200" dirty="0"/>
        </a:p>
      </dgm:t>
    </dgm:pt>
    <dgm:pt modelId="{2EE65D8E-4B1F-4711-8E85-2335F340E24C}" type="parTrans" cxnId="{550F25D3-D4EE-4831-98FE-834F9EE376C4}">
      <dgm:prSet/>
      <dgm:spPr/>
      <dgm:t>
        <a:bodyPr/>
        <a:lstStyle/>
        <a:p>
          <a:endParaRPr lang="en-US"/>
        </a:p>
      </dgm:t>
    </dgm:pt>
    <dgm:pt modelId="{A5B0D355-6834-4235-8FD2-1C55476E4374}" type="sibTrans" cxnId="{550F25D3-D4EE-4831-98FE-834F9EE376C4}">
      <dgm:prSet/>
      <dgm:spPr/>
      <dgm:t>
        <a:bodyPr/>
        <a:lstStyle/>
        <a:p>
          <a:endParaRPr lang="en-US"/>
        </a:p>
      </dgm:t>
    </dgm:pt>
    <dgm:pt modelId="{90E3CD84-FAD9-463C-9E96-0BEF311BF202}" type="pres">
      <dgm:prSet presAssocID="{4946195D-5F09-43ED-8928-C45490549926}" presName="Name0" presStyleCnt="0">
        <dgm:presLayoutVars>
          <dgm:dir/>
          <dgm:animLvl val="lvl"/>
          <dgm:resizeHandles val="exact"/>
        </dgm:presLayoutVars>
      </dgm:prSet>
      <dgm:spPr/>
      <dgm:t>
        <a:bodyPr/>
        <a:lstStyle/>
        <a:p>
          <a:endParaRPr lang="en-US"/>
        </a:p>
      </dgm:t>
    </dgm:pt>
    <dgm:pt modelId="{CDF5067F-7B0B-4449-B3FE-7E0B9EB6F662}" type="pres">
      <dgm:prSet presAssocID="{6F81EFC2-9591-4EE1-AF6A-929C2C1E72BF}" presName="composite" presStyleCnt="0"/>
      <dgm:spPr/>
    </dgm:pt>
    <dgm:pt modelId="{EDE8E491-2D67-4A82-83CA-0BBF5F91CB40}" type="pres">
      <dgm:prSet presAssocID="{6F81EFC2-9591-4EE1-AF6A-929C2C1E72BF}" presName="parTx" presStyleLbl="alignNode1" presStyleIdx="0" presStyleCnt="5" custLinFactNeighborX="-6217" custLinFactNeighborY="-9386">
        <dgm:presLayoutVars>
          <dgm:chMax val="0"/>
          <dgm:chPref val="0"/>
          <dgm:bulletEnabled val="1"/>
        </dgm:presLayoutVars>
      </dgm:prSet>
      <dgm:spPr/>
      <dgm:t>
        <a:bodyPr/>
        <a:lstStyle/>
        <a:p>
          <a:endParaRPr lang="en-US"/>
        </a:p>
      </dgm:t>
    </dgm:pt>
    <dgm:pt modelId="{24EFBC86-7233-4B73-81A4-BD0CBF26CF9E}" type="pres">
      <dgm:prSet presAssocID="{6F81EFC2-9591-4EE1-AF6A-929C2C1E72BF}" presName="desTx" presStyleLbl="alignAccFollowNode1" presStyleIdx="0" presStyleCnt="5" custScaleX="96804" custScaleY="95014" custLinFactNeighborX="-5717" custLinFactNeighborY="-4474">
        <dgm:presLayoutVars>
          <dgm:bulletEnabled val="1"/>
        </dgm:presLayoutVars>
      </dgm:prSet>
      <dgm:spPr/>
      <dgm:t>
        <a:bodyPr/>
        <a:lstStyle/>
        <a:p>
          <a:endParaRPr lang="en-US"/>
        </a:p>
      </dgm:t>
    </dgm:pt>
    <dgm:pt modelId="{93C4E799-8D27-4CDB-83A5-B9BC8678214A}" type="pres">
      <dgm:prSet presAssocID="{7BC17A7E-E7FD-4CF9-A685-0A0B61DFDC61}" presName="space" presStyleCnt="0"/>
      <dgm:spPr/>
    </dgm:pt>
    <dgm:pt modelId="{AF8299AA-5BE8-436A-AD60-DFB42EDFC942}" type="pres">
      <dgm:prSet presAssocID="{BED82FD7-0532-407B-8FA1-516EAC504708}" presName="composite" presStyleCnt="0"/>
      <dgm:spPr/>
    </dgm:pt>
    <dgm:pt modelId="{F740ACE2-3999-4CC1-9EAF-6D8D02595584}" type="pres">
      <dgm:prSet presAssocID="{BED82FD7-0532-407B-8FA1-516EAC504708}" presName="parTx" presStyleLbl="alignNode1" presStyleIdx="1" presStyleCnt="5">
        <dgm:presLayoutVars>
          <dgm:chMax val="0"/>
          <dgm:chPref val="0"/>
          <dgm:bulletEnabled val="1"/>
        </dgm:presLayoutVars>
      </dgm:prSet>
      <dgm:spPr/>
      <dgm:t>
        <a:bodyPr/>
        <a:lstStyle/>
        <a:p>
          <a:endParaRPr lang="en-US"/>
        </a:p>
      </dgm:t>
    </dgm:pt>
    <dgm:pt modelId="{51EA51BF-067A-4B46-A89D-59C53F405B34}" type="pres">
      <dgm:prSet presAssocID="{BED82FD7-0532-407B-8FA1-516EAC504708}" presName="desTx" presStyleLbl="alignAccFollowNode1" presStyleIdx="1" presStyleCnt="5">
        <dgm:presLayoutVars>
          <dgm:bulletEnabled val="1"/>
        </dgm:presLayoutVars>
      </dgm:prSet>
      <dgm:spPr/>
      <dgm:t>
        <a:bodyPr/>
        <a:lstStyle/>
        <a:p>
          <a:endParaRPr lang="en-US"/>
        </a:p>
      </dgm:t>
    </dgm:pt>
    <dgm:pt modelId="{32CF3511-4DE5-4920-AF99-96D71131D1A8}" type="pres">
      <dgm:prSet presAssocID="{6DC7A246-107D-4C72-A4CC-8C38F6BAC2C0}" presName="space" presStyleCnt="0"/>
      <dgm:spPr/>
    </dgm:pt>
    <dgm:pt modelId="{DC1B1D13-F232-4723-AD4F-8CC24366E90F}" type="pres">
      <dgm:prSet presAssocID="{9F35ED53-5F9C-4683-9A01-D361EE94380B}" presName="composite" presStyleCnt="0"/>
      <dgm:spPr/>
    </dgm:pt>
    <dgm:pt modelId="{7DE9A773-FA2B-40D0-B075-C154330C5C3D}" type="pres">
      <dgm:prSet presAssocID="{9F35ED53-5F9C-4683-9A01-D361EE94380B}" presName="parTx" presStyleLbl="alignNode1" presStyleIdx="2" presStyleCnt="5">
        <dgm:presLayoutVars>
          <dgm:chMax val="0"/>
          <dgm:chPref val="0"/>
          <dgm:bulletEnabled val="1"/>
        </dgm:presLayoutVars>
      </dgm:prSet>
      <dgm:spPr/>
      <dgm:t>
        <a:bodyPr/>
        <a:lstStyle/>
        <a:p>
          <a:endParaRPr lang="en-US"/>
        </a:p>
      </dgm:t>
    </dgm:pt>
    <dgm:pt modelId="{E6A5F1BC-FC73-4350-8254-650B59A23444}" type="pres">
      <dgm:prSet presAssocID="{9F35ED53-5F9C-4683-9A01-D361EE94380B}" presName="desTx" presStyleLbl="alignAccFollowNode1" presStyleIdx="2" presStyleCnt="5" custLinFactNeighborX="799" custLinFactNeighborY="-852">
        <dgm:presLayoutVars>
          <dgm:bulletEnabled val="1"/>
        </dgm:presLayoutVars>
      </dgm:prSet>
      <dgm:spPr/>
      <dgm:t>
        <a:bodyPr/>
        <a:lstStyle/>
        <a:p>
          <a:endParaRPr lang="en-US"/>
        </a:p>
      </dgm:t>
    </dgm:pt>
    <dgm:pt modelId="{F29B5BF3-04B6-491D-A6BE-BA72CD667317}" type="pres">
      <dgm:prSet presAssocID="{57BCFB5E-59A4-47B9-986B-A778EBD17278}" presName="space" presStyleCnt="0"/>
      <dgm:spPr/>
    </dgm:pt>
    <dgm:pt modelId="{ADAACDAA-72C3-45A6-BE2E-324D88D233DA}" type="pres">
      <dgm:prSet presAssocID="{DF977306-B46D-4F79-80B8-375DC2E9ECEE}" presName="composite" presStyleCnt="0"/>
      <dgm:spPr/>
    </dgm:pt>
    <dgm:pt modelId="{8B68B29C-9C5B-4C72-9450-99E1ABFE866C}" type="pres">
      <dgm:prSet presAssocID="{DF977306-B46D-4F79-80B8-375DC2E9ECEE}" presName="parTx" presStyleLbl="alignNode1" presStyleIdx="3" presStyleCnt="5">
        <dgm:presLayoutVars>
          <dgm:chMax val="0"/>
          <dgm:chPref val="0"/>
          <dgm:bulletEnabled val="1"/>
        </dgm:presLayoutVars>
      </dgm:prSet>
      <dgm:spPr/>
      <dgm:t>
        <a:bodyPr/>
        <a:lstStyle/>
        <a:p>
          <a:endParaRPr lang="en-US"/>
        </a:p>
      </dgm:t>
    </dgm:pt>
    <dgm:pt modelId="{6472C664-AB32-4868-8D41-988B09D59F08}" type="pres">
      <dgm:prSet presAssocID="{DF977306-B46D-4F79-80B8-375DC2E9ECEE}" presName="desTx" presStyleLbl="alignAccFollowNode1" presStyleIdx="3" presStyleCnt="5">
        <dgm:presLayoutVars>
          <dgm:bulletEnabled val="1"/>
        </dgm:presLayoutVars>
      </dgm:prSet>
      <dgm:spPr/>
      <dgm:t>
        <a:bodyPr/>
        <a:lstStyle/>
        <a:p>
          <a:endParaRPr lang="en-US"/>
        </a:p>
      </dgm:t>
    </dgm:pt>
    <dgm:pt modelId="{7DBB43F2-5923-4206-8EFE-BBCFF2E2FD5F}" type="pres">
      <dgm:prSet presAssocID="{F88474C0-16DF-4A17-AF4C-CF46FE979BEF}" presName="space" presStyleCnt="0"/>
      <dgm:spPr/>
    </dgm:pt>
    <dgm:pt modelId="{BF416AB3-8B39-47D8-A312-5B26A3FEAC6C}" type="pres">
      <dgm:prSet presAssocID="{9AE64416-0F1B-4013-AAF1-8DDC060746D7}" presName="composite" presStyleCnt="0"/>
      <dgm:spPr/>
    </dgm:pt>
    <dgm:pt modelId="{EF170E41-391C-4E28-8D93-2FE8D7B2BB10}" type="pres">
      <dgm:prSet presAssocID="{9AE64416-0F1B-4013-AAF1-8DDC060746D7}" presName="parTx" presStyleLbl="alignNode1" presStyleIdx="4" presStyleCnt="5">
        <dgm:presLayoutVars>
          <dgm:chMax val="0"/>
          <dgm:chPref val="0"/>
          <dgm:bulletEnabled val="1"/>
        </dgm:presLayoutVars>
      </dgm:prSet>
      <dgm:spPr/>
      <dgm:t>
        <a:bodyPr/>
        <a:lstStyle/>
        <a:p>
          <a:endParaRPr lang="en-US"/>
        </a:p>
      </dgm:t>
    </dgm:pt>
    <dgm:pt modelId="{A33F8B3D-6C33-49F4-8154-1F7D65663D74}" type="pres">
      <dgm:prSet presAssocID="{9AE64416-0F1B-4013-AAF1-8DDC060746D7}" presName="desTx" presStyleLbl="alignAccFollowNode1" presStyleIdx="4" presStyleCnt="5">
        <dgm:presLayoutVars>
          <dgm:bulletEnabled val="1"/>
        </dgm:presLayoutVars>
      </dgm:prSet>
      <dgm:spPr/>
      <dgm:t>
        <a:bodyPr/>
        <a:lstStyle/>
        <a:p>
          <a:endParaRPr lang="en-US"/>
        </a:p>
      </dgm:t>
    </dgm:pt>
  </dgm:ptLst>
  <dgm:cxnLst>
    <dgm:cxn modelId="{C47BFECF-2BAA-442C-BAC4-22C9070EF3F0}" srcId="{9AE64416-0F1B-4013-AAF1-8DDC060746D7}" destId="{27187B2E-F93F-4EB4-B32C-B61059558AF9}" srcOrd="1" destOrd="0" parTransId="{AA4BCD26-2BE4-497A-98AC-DE265670E994}" sibTransId="{B5EAAF02-6DFF-41EB-B1A8-FC0DD1BEF83A}"/>
    <dgm:cxn modelId="{792F3D9F-D9E0-49C4-9783-0A394F5DCDE6}" srcId="{BED82FD7-0532-407B-8FA1-516EAC504708}" destId="{241A5A4C-157A-4392-82EE-FE50A2CCC1B9}" srcOrd="3" destOrd="0" parTransId="{008862E1-CDD8-46CD-B311-8E560D6DA347}" sibTransId="{DBF4E178-2427-455A-93B9-18086DF77271}"/>
    <dgm:cxn modelId="{52BC7359-F088-4252-BDD0-8FA3A5C8DED0}" srcId="{BED82FD7-0532-407B-8FA1-516EAC504708}" destId="{4502EF48-822F-4B41-B6A2-C61CDA2B47AF}" srcOrd="2" destOrd="0" parTransId="{3C08D693-1F14-4FD9-BCBD-813BFF2FE2AC}" sibTransId="{004C0019-7921-4BCE-B2E7-AFA1E61EB3FB}"/>
    <dgm:cxn modelId="{E8A1A548-993E-45D3-9B6C-F936BDED55D2}" srcId="{4946195D-5F09-43ED-8928-C45490549926}" destId="{6F81EFC2-9591-4EE1-AF6A-929C2C1E72BF}" srcOrd="0" destOrd="0" parTransId="{36DB6426-B7AD-45BE-A59E-E1A0C86AA06E}" sibTransId="{7BC17A7E-E7FD-4CF9-A685-0A0B61DFDC61}"/>
    <dgm:cxn modelId="{AAE82274-D18D-4FF8-81BE-89E9DFEC2540}" srcId="{9F35ED53-5F9C-4683-9A01-D361EE94380B}" destId="{2DD137D4-B67C-4317-BC33-DEAE607D9E72}" srcOrd="1" destOrd="0" parTransId="{27D626A1-F94B-4FB0-8418-3D9E1A1ABC0A}" sibTransId="{13C46352-DDC6-4B85-B3CD-ACE2CE50FD17}"/>
    <dgm:cxn modelId="{1FCD236D-A284-49F1-A2A7-C4887BD0FDF2}" srcId="{6F81EFC2-9591-4EE1-AF6A-929C2C1E72BF}" destId="{8230C578-78F8-4F98-A55F-D3B7CE4FBBCB}" srcOrd="2" destOrd="0" parTransId="{2C8E3C98-7344-4F2C-8E40-59E99D53B24F}" sibTransId="{075F13F9-F073-47DB-87FD-6C7F9531BC6E}"/>
    <dgm:cxn modelId="{13DE5EA5-9A73-4F4D-B540-6B25217AC759}" type="presOf" srcId="{BED82FD7-0532-407B-8FA1-516EAC504708}" destId="{F740ACE2-3999-4CC1-9EAF-6D8D02595584}" srcOrd="0" destOrd="0" presId="urn:microsoft.com/office/officeart/2005/8/layout/hList1"/>
    <dgm:cxn modelId="{2E7AE2EF-7255-4914-9BAD-983BC299AB51}" type="presOf" srcId="{8230C578-78F8-4F98-A55F-D3B7CE4FBBCB}" destId="{24EFBC86-7233-4B73-81A4-BD0CBF26CF9E}" srcOrd="0" destOrd="2" presId="urn:microsoft.com/office/officeart/2005/8/layout/hList1"/>
    <dgm:cxn modelId="{68EEEFCD-3577-4774-A0AC-B14D4F8D0D73}" type="presOf" srcId="{38321CE8-83EE-47B2-A108-9B4126D4601B}" destId="{A33F8B3D-6C33-49F4-8154-1F7D65663D74}" srcOrd="0" destOrd="0" presId="urn:microsoft.com/office/officeart/2005/8/layout/hList1"/>
    <dgm:cxn modelId="{6E42139E-85EA-43B8-A4E5-76BD87A2E8D0}" type="presOf" srcId="{2DD137D4-B67C-4317-BC33-DEAE607D9E72}" destId="{E6A5F1BC-FC73-4350-8254-650B59A23444}" srcOrd="0" destOrd="1" presId="urn:microsoft.com/office/officeart/2005/8/layout/hList1"/>
    <dgm:cxn modelId="{08AA0457-3874-4DCB-8B60-D623F94CE744}" type="presOf" srcId="{4F92F158-2FCC-49AD-A6C6-42445BA40B47}" destId="{24EFBC86-7233-4B73-81A4-BD0CBF26CF9E}" srcOrd="0" destOrd="0" presId="urn:microsoft.com/office/officeart/2005/8/layout/hList1"/>
    <dgm:cxn modelId="{B446A891-5089-454E-9BFD-8CBCBF71EB45}" type="presOf" srcId="{241A5A4C-157A-4392-82EE-FE50A2CCC1B9}" destId="{51EA51BF-067A-4B46-A89D-59C53F405B34}" srcOrd="0" destOrd="3" presId="urn:microsoft.com/office/officeart/2005/8/layout/hList1"/>
    <dgm:cxn modelId="{941110D2-665B-4BFC-94FF-B8891D165A85}" srcId="{6F81EFC2-9591-4EE1-AF6A-929C2C1E72BF}" destId="{4F92F158-2FCC-49AD-A6C6-42445BA40B47}" srcOrd="0" destOrd="0" parTransId="{68875EE7-0A2D-4A01-A94A-FF85371225F7}" sibTransId="{9E73400E-81C8-4301-A4E1-E0ED873E6EB0}"/>
    <dgm:cxn modelId="{35FDD785-BDF0-4485-9310-DBDB37DC17AA}" srcId="{6F81EFC2-9591-4EE1-AF6A-929C2C1E72BF}" destId="{98EA4FE1-52B1-4580-B2B8-B0E10CDD04B5}" srcOrd="4" destOrd="0" parTransId="{5427FA78-4ABF-4787-9819-A5CC4DA07BC5}" sibTransId="{20CE2D11-6EEA-4232-B8E2-A5DF567E4FA9}"/>
    <dgm:cxn modelId="{075506C6-2829-419F-8A38-6293342BF6BF}" type="presOf" srcId="{4502EF48-822F-4B41-B6A2-C61CDA2B47AF}" destId="{51EA51BF-067A-4B46-A89D-59C53F405B34}" srcOrd="0" destOrd="2" presId="urn:microsoft.com/office/officeart/2005/8/layout/hList1"/>
    <dgm:cxn modelId="{8DDD525B-7606-4EED-9107-7C9FBE8E483F}" type="presOf" srcId="{9F35ED53-5F9C-4683-9A01-D361EE94380B}" destId="{7DE9A773-FA2B-40D0-B075-C154330C5C3D}" srcOrd="0" destOrd="0" presId="urn:microsoft.com/office/officeart/2005/8/layout/hList1"/>
    <dgm:cxn modelId="{44A2838D-B629-4ED2-9D51-85B8ACCA6FE4}" srcId="{BED82FD7-0532-407B-8FA1-516EAC504708}" destId="{8BBD0BC1-46AC-4BB7-B844-5E91292CE913}" srcOrd="1" destOrd="0" parTransId="{A21489B2-1884-4AC9-ACED-528B9B839145}" sibTransId="{41F8A3E7-3C2F-45F5-B047-E9796D3EAE67}"/>
    <dgm:cxn modelId="{46E4588D-CEF8-40DF-AEC9-80DF7FE21292}" type="presOf" srcId="{8911ADED-319D-42B4-A028-8EA6FA0277C1}" destId="{6472C664-AB32-4868-8D41-988B09D59F08}" srcOrd="0" destOrd="1" presId="urn:microsoft.com/office/officeart/2005/8/layout/hList1"/>
    <dgm:cxn modelId="{2F67996E-D50D-41F3-991F-02011F0FC607}" srcId="{4946195D-5F09-43ED-8928-C45490549926}" destId="{9AE64416-0F1B-4013-AAF1-8DDC060746D7}" srcOrd="4" destOrd="0" parTransId="{865EA1E6-683E-40D2-B578-AD8C63DB45E6}" sibTransId="{491C8AFF-49E1-41E1-8A86-B18AE8F5D468}"/>
    <dgm:cxn modelId="{C58B890E-6EF7-4F91-ADE5-1C82643B041C}" srcId="{9F35ED53-5F9C-4683-9A01-D361EE94380B}" destId="{CCE04858-2DE7-4F56-9B63-ADDF9357EC39}" srcOrd="2" destOrd="0" parTransId="{FA9E77FC-2210-40C5-9542-0F3E34A52767}" sibTransId="{63E7010C-9FDC-4459-B8E9-048B20BDC5D4}"/>
    <dgm:cxn modelId="{9545F964-5DED-4A31-9BB5-BE2A9E298ADB}" srcId="{4946195D-5F09-43ED-8928-C45490549926}" destId="{DF977306-B46D-4F79-80B8-375DC2E9ECEE}" srcOrd="3" destOrd="0" parTransId="{A1294E89-8441-470F-8753-9AFFB7F675FC}" sibTransId="{F88474C0-16DF-4A17-AF4C-CF46FE979BEF}"/>
    <dgm:cxn modelId="{351F5C37-BD83-4BC7-BD52-5DE1096221A2}" srcId="{4946195D-5F09-43ED-8928-C45490549926}" destId="{BED82FD7-0532-407B-8FA1-516EAC504708}" srcOrd="1" destOrd="0" parTransId="{F84F2C26-C5B9-43E4-959E-DFCBB7137F17}" sibTransId="{6DC7A246-107D-4C72-A4CC-8C38F6BAC2C0}"/>
    <dgm:cxn modelId="{A592B1F4-18C2-4AD3-A9DB-E28D91EE20B8}" srcId="{6F81EFC2-9591-4EE1-AF6A-929C2C1E72BF}" destId="{597FE102-72DA-4143-85BD-A5F6A21ACE5D}" srcOrd="3" destOrd="0" parTransId="{C7D089F4-AE96-4472-BB24-F8944999909B}" sibTransId="{A6AF571D-E919-4D88-B19B-44A8FBD8BBC9}"/>
    <dgm:cxn modelId="{F5F565E4-9882-4C30-9F4B-AC5547A3DAFB}" type="presOf" srcId="{9AE64416-0F1B-4013-AAF1-8DDC060746D7}" destId="{EF170E41-391C-4E28-8D93-2FE8D7B2BB10}" srcOrd="0" destOrd="0" presId="urn:microsoft.com/office/officeart/2005/8/layout/hList1"/>
    <dgm:cxn modelId="{E05DDFBD-536C-4945-B502-3B32B26D3247}" srcId="{BED82FD7-0532-407B-8FA1-516EAC504708}" destId="{CCB8C0E3-A897-4C7C-A1B5-AE0E5E5F2C1B}" srcOrd="0" destOrd="0" parTransId="{2D777E88-A791-40CC-B790-097FBF509044}" sibTransId="{E655B7F3-9D9F-43BE-B3B4-E2E59A3A2578}"/>
    <dgm:cxn modelId="{18BC5A71-CA95-4E3F-99BB-E8687E6FD00C}" type="presOf" srcId="{597FE102-72DA-4143-85BD-A5F6A21ACE5D}" destId="{24EFBC86-7233-4B73-81A4-BD0CBF26CF9E}" srcOrd="0" destOrd="3" presId="urn:microsoft.com/office/officeart/2005/8/layout/hList1"/>
    <dgm:cxn modelId="{3286AFF0-BA29-4F68-AECB-B38E5F84080C}" type="presOf" srcId="{6F81EFC2-9591-4EE1-AF6A-929C2C1E72BF}" destId="{EDE8E491-2D67-4A82-83CA-0BBF5F91CB40}" srcOrd="0" destOrd="0" presId="urn:microsoft.com/office/officeart/2005/8/layout/hList1"/>
    <dgm:cxn modelId="{DB0E0AC6-BDE1-442D-B004-B9EE54FB1149}" srcId="{9AE64416-0F1B-4013-AAF1-8DDC060746D7}" destId="{38321CE8-83EE-47B2-A108-9B4126D4601B}" srcOrd="0" destOrd="0" parTransId="{BAE3BC36-527D-47C9-9DD9-184DB98DA584}" sibTransId="{11B24855-71FF-4AE4-998A-F224D80CDF7F}"/>
    <dgm:cxn modelId="{F46DE2AE-EFDC-4565-BEC1-3820DB633A3A}" srcId="{6F81EFC2-9591-4EE1-AF6A-929C2C1E72BF}" destId="{925BE5D3-C725-41E0-AC18-DC42D5F94310}" srcOrd="1" destOrd="0" parTransId="{FCE6381C-9EE1-4888-8EA2-7388819C8F1D}" sibTransId="{753886CF-D2A0-4C29-BCE9-587AE872C5F6}"/>
    <dgm:cxn modelId="{F687B98A-3434-49B4-99C5-8E5D9B9AC838}" type="presOf" srcId="{26461F45-47E5-426B-BE6F-D3973C4AE845}" destId="{6472C664-AB32-4868-8D41-988B09D59F08}" srcOrd="0" destOrd="0" presId="urn:microsoft.com/office/officeart/2005/8/layout/hList1"/>
    <dgm:cxn modelId="{05ECE42E-1B3F-4BF3-BE9C-855346215E54}" type="presOf" srcId="{27187B2E-F93F-4EB4-B32C-B61059558AF9}" destId="{A33F8B3D-6C33-49F4-8154-1F7D65663D74}" srcOrd="0" destOrd="1" presId="urn:microsoft.com/office/officeart/2005/8/layout/hList1"/>
    <dgm:cxn modelId="{CA8A0CC7-767B-4301-8B75-D9C1479B7A2F}" srcId="{DF977306-B46D-4F79-80B8-375DC2E9ECEE}" destId="{26461F45-47E5-426B-BE6F-D3973C4AE845}" srcOrd="0" destOrd="0" parTransId="{024CD1D5-9A07-4B13-B486-118F589C7A24}" sibTransId="{520758F8-A9DE-49CE-8FB5-EE140492D837}"/>
    <dgm:cxn modelId="{3DA2AFED-4F28-43E8-A44F-6C8E09CF7B41}" type="presOf" srcId="{CCB8C0E3-A897-4C7C-A1B5-AE0E5E5F2C1B}" destId="{51EA51BF-067A-4B46-A89D-59C53F405B34}" srcOrd="0" destOrd="0" presId="urn:microsoft.com/office/officeart/2005/8/layout/hList1"/>
    <dgm:cxn modelId="{A12DD000-BA9B-4DB5-B6EB-9425600D30B0}" type="presOf" srcId="{8BBD0BC1-46AC-4BB7-B844-5E91292CE913}" destId="{51EA51BF-067A-4B46-A89D-59C53F405B34}" srcOrd="0" destOrd="1" presId="urn:microsoft.com/office/officeart/2005/8/layout/hList1"/>
    <dgm:cxn modelId="{B29705EB-EA81-4070-8D4F-111E5CCE7B7C}" srcId="{4946195D-5F09-43ED-8928-C45490549926}" destId="{9F35ED53-5F9C-4683-9A01-D361EE94380B}" srcOrd="2" destOrd="0" parTransId="{AAAE3637-6B7D-42CB-B8A5-A1D80E9E0871}" sibTransId="{57BCFB5E-59A4-47B9-986B-A778EBD17278}"/>
    <dgm:cxn modelId="{550F25D3-D4EE-4831-98FE-834F9EE376C4}" srcId="{DF977306-B46D-4F79-80B8-375DC2E9ECEE}" destId="{0481159D-5B75-4F85-97C0-9A55EB51FAF2}" srcOrd="2" destOrd="0" parTransId="{2EE65D8E-4B1F-4711-8E85-2335F340E24C}" sibTransId="{A5B0D355-6834-4235-8FD2-1C55476E4374}"/>
    <dgm:cxn modelId="{CC31C126-26A0-4E3B-9D04-76234A42548C}" type="presOf" srcId="{E19B6179-E0FB-427E-90DA-791BBA9D3FA2}" destId="{E6A5F1BC-FC73-4350-8254-650B59A23444}" srcOrd="0" destOrd="0" presId="urn:microsoft.com/office/officeart/2005/8/layout/hList1"/>
    <dgm:cxn modelId="{D2BE7D07-E52E-479F-9192-E32237578A3C}" srcId="{9F35ED53-5F9C-4683-9A01-D361EE94380B}" destId="{E19B6179-E0FB-427E-90DA-791BBA9D3FA2}" srcOrd="0" destOrd="0" parTransId="{6B720C10-3695-4EC0-9339-132F4749FDCB}" sibTransId="{08BF6657-A23B-4E7A-A1F7-4B643EF33728}"/>
    <dgm:cxn modelId="{61636E47-74EF-43E5-8EDB-4CF2426D706A}" type="presOf" srcId="{4946195D-5F09-43ED-8928-C45490549926}" destId="{90E3CD84-FAD9-463C-9E96-0BEF311BF202}" srcOrd="0" destOrd="0" presId="urn:microsoft.com/office/officeart/2005/8/layout/hList1"/>
    <dgm:cxn modelId="{423A0C58-A7A9-435B-88F7-5EE7892F4759}" type="presOf" srcId="{98EA4FE1-52B1-4580-B2B8-B0E10CDD04B5}" destId="{24EFBC86-7233-4B73-81A4-BD0CBF26CF9E}" srcOrd="0" destOrd="4" presId="urn:microsoft.com/office/officeart/2005/8/layout/hList1"/>
    <dgm:cxn modelId="{ACA49491-852B-4C7C-B17E-394925E46186}" type="presOf" srcId="{925BE5D3-C725-41E0-AC18-DC42D5F94310}" destId="{24EFBC86-7233-4B73-81A4-BD0CBF26CF9E}" srcOrd="0" destOrd="1" presId="urn:microsoft.com/office/officeart/2005/8/layout/hList1"/>
    <dgm:cxn modelId="{3B09534C-3C29-40F4-AFD1-215E53875CF5}" srcId="{DF977306-B46D-4F79-80B8-375DC2E9ECEE}" destId="{8911ADED-319D-42B4-A028-8EA6FA0277C1}" srcOrd="1" destOrd="0" parTransId="{5135834B-FFAF-40A5-9318-4743911F3EB7}" sibTransId="{67EDDD3E-30DE-4845-A2E1-2754AEB00FD5}"/>
    <dgm:cxn modelId="{D6797AF0-58B1-46CE-BB71-A67C5CD4C6F9}" type="presOf" srcId="{0481159D-5B75-4F85-97C0-9A55EB51FAF2}" destId="{6472C664-AB32-4868-8D41-988B09D59F08}" srcOrd="0" destOrd="2" presId="urn:microsoft.com/office/officeart/2005/8/layout/hList1"/>
    <dgm:cxn modelId="{911B81A9-D0CB-4C55-B552-A0D62BB6CEC8}" type="presOf" srcId="{CCE04858-2DE7-4F56-9B63-ADDF9357EC39}" destId="{E6A5F1BC-FC73-4350-8254-650B59A23444}" srcOrd="0" destOrd="2" presId="urn:microsoft.com/office/officeart/2005/8/layout/hList1"/>
    <dgm:cxn modelId="{C204555F-7791-4640-B985-7A5841FB8395}" type="presOf" srcId="{DF977306-B46D-4F79-80B8-375DC2E9ECEE}" destId="{8B68B29C-9C5B-4C72-9450-99E1ABFE866C}" srcOrd="0" destOrd="0" presId="urn:microsoft.com/office/officeart/2005/8/layout/hList1"/>
    <dgm:cxn modelId="{1FBD1DF5-56A5-4433-BE7D-D61167528987}" type="presParOf" srcId="{90E3CD84-FAD9-463C-9E96-0BEF311BF202}" destId="{CDF5067F-7B0B-4449-B3FE-7E0B9EB6F662}" srcOrd="0" destOrd="0" presId="urn:microsoft.com/office/officeart/2005/8/layout/hList1"/>
    <dgm:cxn modelId="{8C4FC4BA-93D2-46D6-97D0-4F14AD762E7A}" type="presParOf" srcId="{CDF5067F-7B0B-4449-B3FE-7E0B9EB6F662}" destId="{EDE8E491-2D67-4A82-83CA-0BBF5F91CB40}" srcOrd="0" destOrd="0" presId="urn:microsoft.com/office/officeart/2005/8/layout/hList1"/>
    <dgm:cxn modelId="{FD768BE4-8159-4E35-9CC6-EE3D3FF6BBA6}" type="presParOf" srcId="{CDF5067F-7B0B-4449-B3FE-7E0B9EB6F662}" destId="{24EFBC86-7233-4B73-81A4-BD0CBF26CF9E}" srcOrd="1" destOrd="0" presId="urn:microsoft.com/office/officeart/2005/8/layout/hList1"/>
    <dgm:cxn modelId="{200C72CA-CA14-4F58-B7AA-C1E249F02B7F}" type="presParOf" srcId="{90E3CD84-FAD9-463C-9E96-0BEF311BF202}" destId="{93C4E799-8D27-4CDB-83A5-B9BC8678214A}" srcOrd="1" destOrd="0" presId="urn:microsoft.com/office/officeart/2005/8/layout/hList1"/>
    <dgm:cxn modelId="{A389A0B0-3212-4C7F-AB84-788F8808D335}" type="presParOf" srcId="{90E3CD84-FAD9-463C-9E96-0BEF311BF202}" destId="{AF8299AA-5BE8-436A-AD60-DFB42EDFC942}" srcOrd="2" destOrd="0" presId="urn:microsoft.com/office/officeart/2005/8/layout/hList1"/>
    <dgm:cxn modelId="{A88294E4-4B55-4193-AA92-6AD21CB0ACE8}" type="presParOf" srcId="{AF8299AA-5BE8-436A-AD60-DFB42EDFC942}" destId="{F740ACE2-3999-4CC1-9EAF-6D8D02595584}" srcOrd="0" destOrd="0" presId="urn:microsoft.com/office/officeart/2005/8/layout/hList1"/>
    <dgm:cxn modelId="{97C298F2-0289-4706-A876-8F9AA9EE1B9E}" type="presParOf" srcId="{AF8299AA-5BE8-436A-AD60-DFB42EDFC942}" destId="{51EA51BF-067A-4B46-A89D-59C53F405B34}" srcOrd="1" destOrd="0" presId="urn:microsoft.com/office/officeart/2005/8/layout/hList1"/>
    <dgm:cxn modelId="{6E736D75-5FF8-45FB-9486-03E27E4FC939}" type="presParOf" srcId="{90E3CD84-FAD9-463C-9E96-0BEF311BF202}" destId="{32CF3511-4DE5-4920-AF99-96D71131D1A8}" srcOrd="3" destOrd="0" presId="urn:microsoft.com/office/officeart/2005/8/layout/hList1"/>
    <dgm:cxn modelId="{05EC88C2-C97C-4C55-9F19-8F81EA9061D2}" type="presParOf" srcId="{90E3CD84-FAD9-463C-9E96-0BEF311BF202}" destId="{DC1B1D13-F232-4723-AD4F-8CC24366E90F}" srcOrd="4" destOrd="0" presId="urn:microsoft.com/office/officeart/2005/8/layout/hList1"/>
    <dgm:cxn modelId="{A367EC78-3A6A-49B9-9451-CEC29C9758BB}" type="presParOf" srcId="{DC1B1D13-F232-4723-AD4F-8CC24366E90F}" destId="{7DE9A773-FA2B-40D0-B075-C154330C5C3D}" srcOrd="0" destOrd="0" presId="urn:microsoft.com/office/officeart/2005/8/layout/hList1"/>
    <dgm:cxn modelId="{E87F6BAD-0FBD-4748-91B3-EE7592F98E71}" type="presParOf" srcId="{DC1B1D13-F232-4723-AD4F-8CC24366E90F}" destId="{E6A5F1BC-FC73-4350-8254-650B59A23444}" srcOrd="1" destOrd="0" presId="urn:microsoft.com/office/officeart/2005/8/layout/hList1"/>
    <dgm:cxn modelId="{44CFB0FB-94D7-42F2-9AD3-6F15BF635148}" type="presParOf" srcId="{90E3CD84-FAD9-463C-9E96-0BEF311BF202}" destId="{F29B5BF3-04B6-491D-A6BE-BA72CD667317}" srcOrd="5" destOrd="0" presId="urn:microsoft.com/office/officeart/2005/8/layout/hList1"/>
    <dgm:cxn modelId="{AC2C8408-DC04-4847-BC99-E6872404E40B}" type="presParOf" srcId="{90E3CD84-FAD9-463C-9E96-0BEF311BF202}" destId="{ADAACDAA-72C3-45A6-BE2E-324D88D233DA}" srcOrd="6" destOrd="0" presId="urn:microsoft.com/office/officeart/2005/8/layout/hList1"/>
    <dgm:cxn modelId="{8D0F534A-9584-4AC3-B0BB-F87391672844}" type="presParOf" srcId="{ADAACDAA-72C3-45A6-BE2E-324D88D233DA}" destId="{8B68B29C-9C5B-4C72-9450-99E1ABFE866C}" srcOrd="0" destOrd="0" presId="urn:microsoft.com/office/officeart/2005/8/layout/hList1"/>
    <dgm:cxn modelId="{42DB600A-C031-476B-8E62-DDF2D220B9B5}" type="presParOf" srcId="{ADAACDAA-72C3-45A6-BE2E-324D88D233DA}" destId="{6472C664-AB32-4868-8D41-988B09D59F08}" srcOrd="1" destOrd="0" presId="urn:microsoft.com/office/officeart/2005/8/layout/hList1"/>
    <dgm:cxn modelId="{7E5586C9-B383-4984-95BC-0298B64C86B8}" type="presParOf" srcId="{90E3CD84-FAD9-463C-9E96-0BEF311BF202}" destId="{7DBB43F2-5923-4206-8EFE-BBCFF2E2FD5F}" srcOrd="7" destOrd="0" presId="urn:microsoft.com/office/officeart/2005/8/layout/hList1"/>
    <dgm:cxn modelId="{6BF1A3E3-37B6-4097-A054-0731A668F735}" type="presParOf" srcId="{90E3CD84-FAD9-463C-9E96-0BEF311BF202}" destId="{BF416AB3-8B39-47D8-A312-5B26A3FEAC6C}" srcOrd="8" destOrd="0" presId="urn:microsoft.com/office/officeart/2005/8/layout/hList1"/>
    <dgm:cxn modelId="{3EF39AF0-D919-4E5D-B256-E47291D7C7BF}" type="presParOf" srcId="{BF416AB3-8B39-47D8-A312-5B26A3FEAC6C}" destId="{EF170E41-391C-4E28-8D93-2FE8D7B2BB10}" srcOrd="0" destOrd="0" presId="urn:microsoft.com/office/officeart/2005/8/layout/hList1"/>
    <dgm:cxn modelId="{C9212EE7-840C-466D-82CD-3DCAEBD4A438}" type="presParOf" srcId="{BF416AB3-8B39-47D8-A312-5B26A3FEAC6C}" destId="{A33F8B3D-6C33-49F4-8154-1F7D65663D7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A59C89-9DDC-496E-A344-1761AD00DE7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DA3D93A-D352-4A1D-9EC9-A15A91DD1058}">
      <dgm:prSet phldrT="[Text]"/>
      <dgm:spPr/>
      <dgm:t>
        <a:bodyPr/>
        <a:lstStyle/>
        <a:p>
          <a:r>
            <a:rPr lang="en-US" dirty="0" smtClean="0"/>
            <a:t>February</a:t>
          </a:r>
          <a:endParaRPr lang="en-US" dirty="0"/>
        </a:p>
      </dgm:t>
    </dgm:pt>
    <dgm:pt modelId="{E2A4B1B5-5F26-43F8-8202-18F880DAF287}" type="parTrans" cxnId="{0C55E11E-D491-42CD-AAD6-130DEEA44855}">
      <dgm:prSet/>
      <dgm:spPr/>
      <dgm:t>
        <a:bodyPr/>
        <a:lstStyle/>
        <a:p>
          <a:endParaRPr lang="en-US"/>
        </a:p>
      </dgm:t>
    </dgm:pt>
    <dgm:pt modelId="{CC645B96-4C9C-424D-AA9A-9978E6BB0F2A}" type="sibTrans" cxnId="{0C55E11E-D491-42CD-AAD6-130DEEA44855}">
      <dgm:prSet/>
      <dgm:spPr/>
      <dgm:t>
        <a:bodyPr/>
        <a:lstStyle/>
        <a:p>
          <a:endParaRPr lang="en-US"/>
        </a:p>
      </dgm:t>
    </dgm:pt>
    <dgm:pt modelId="{1BB1E137-043C-4F8A-9967-5112789EE507}">
      <dgm:prSet phldrT="[Text]" custT="1"/>
      <dgm:spPr/>
      <dgm:t>
        <a:bodyPr/>
        <a:lstStyle/>
        <a:p>
          <a:r>
            <a:rPr lang="en-US" sz="1200" dirty="0" smtClean="0"/>
            <a:t>College Fair</a:t>
          </a:r>
          <a:endParaRPr lang="en-US" sz="1200" dirty="0"/>
        </a:p>
      </dgm:t>
    </dgm:pt>
    <dgm:pt modelId="{D707C7F4-02DD-4166-BD7B-84834CF4D2D4}" type="parTrans" cxnId="{AE9F3187-C7E5-4670-AB83-C55E1775399B}">
      <dgm:prSet/>
      <dgm:spPr/>
      <dgm:t>
        <a:bodyPr/>
        <a:lstStyle/>
        <a:p>
          <a:endParaRPr lang="en-US"/>
        </a:p>
      </dgm:t>
    </dgm:pt>
    <dgm:pt modelId="{FF524FB4-4573-464C-9439-E5677D0814FF}" type="sibTrans" cxnId="{AE9F3187-C7E5-4670-AB83-C55E1775399B}">
      <dgm:prSet/>
      <dgm:spPr/>
      <dgm:t>
        <a:bodyPr/>
        <a:lstStyle/>
        <a:p>
          <a:endParaRPr lang="en-US"/>
        </a:p>
      </dgm:t>
    </dgm:pt>
    <dgm:pt modelId="{3224526F-6130-4BCD-B38A-4D85733BEB33}">
      <dgm:prSet phldrT="[Text]" custT="1"/>
      <dgm:spPr/>
      <dgm:t>
        <a:bodyPr/>
        <a:lstStyle/>
        <a:p>
          <a:r>
            <a:rPr lang="en-US" sz="1200" dirty="0" smtClean="0"/>
            <a:t>Annual Reviews</a:t>
          </a:r>
          <a:endParaRPr lang="en-US" sz="1200" dirty="0"/>
        </a:p>
      </dgm:t>
    </dgm:pt>
    <dgm:pt modelId="{1B47DCAA-D725-417B-9FDB-9784A7EFA7F6}" type="parTrans" cxnId="{2A412086-E271-42A2-AED6-B6CD6E146702}">
      <dgm:prSet/>
      <dgm:spPr/>
      <dgm:t>
        <a:bodyPr/>
        <a:lstStyle/>
        <a:p>
          <a:endParaRPr lang="en-US"/>
        </a:p>
      </dgm:t>
    </dgm:pt>
    <dgm:pt modelId="{E1700EE2-B54A-4F79-B369-EB10585577F6}" type="sibTrans" cxnId="{2A412086-E271-42A2-AED6-B6CD6E146702}">
      <dgm:prSet/>
      <dgm:spPr/>
      <dgm:t>
        <a:bodyPr/>
        <a:lstStyle/>
        <a:p>
          <a:endParaRPr lang="en-US"/>
        </a:p>
      </dgm:t>
    </dgm:pt>
    <dgm:pt modelId="{6E00CB1B-E186-417A-B3A6-C5F998E18A05}">
      <dgm:prSet phldrT="[Text]"/>
      <dgm:spPr/>
      <dgm:t>
        <a:bodyPr/>
        <a:lstStyle/>
        <a:p>
          <a:r>
            <a:rPr lang="en-US" dirty="0" smtClean="0"/>
            <a:t>May</a:t>
          </a:r>
          <a:endParaRPr lang="en-US" dirty="0"/>
        </a:p>
      </dgm:t>
    </dgm:pt>
    <dgm:pt modelId="{636B9866-A531-4C12-A5CF-C680920D1B91}" type="parTrans" cxnId="{8C8F487B-AD20-48A8-88F6-A6E1B9218A5C}">
      <dgm:prSet/>
      <dgm:spPr/>
      <dgm:t>
        <a:bodyPr/>
        <a:lstStyle/>
        <a:p>
          <a:endParaRPr lang="en-US"/>
        </a:p>
      </dgm:t>
    </dgm:pt>
    <dgm:pt modelId="{93D432A1-AAEC-4AC1-9C7E-2F9FE446F079}" type="sibTrans" cxnId="{8C8F487B-AD20-48A8-88F6-A6E1B9218A5C}">
      <dgm:prSet/>
      <dgm:spPr/>
      <dgm:t>
        <a:bodyPr/>
        <a:lstStyle/>
        <a:p>
          <a:endParaRPr lang="en-US"/>
        </a:p>
      </dgm:t>
    </dgm:pt>
    <dgm:pt modelId="{123CCF08-CB7C-4D53-9D70-7437F86120BA}">
      <dgm:prSet phldrT="[Text]" custT="1"/>
      <dgm:spPr/>
      <dgm:t>
        <a:bodyPr/>
        <a:lstStyle/>
        <a:p>
          <a:r>
            <a:rPr lang="en-US" sz="1200" dirty="0" smtClean="0"/>
            <a:t>Articulation</a:t>
          </a:r>
          <a:endParaRPr lang="en-US" sz="1200" dirty="0"/>
        </a:p>
      </dgm:t>
    </dgm:pt>
    <dgm:pt modelId="{FF572265-1E6F-47E9-8E8E-42DF9A6D2805}" type="parTrans" cxnId="{22FCA2AF-1C79-4D4E-9510-14A1F946A3FB}">
      <dgm:prSet/>
      <dgm:spPr/>
      <dgm:t>
        <a:bodyPr/>
        <a:lstStyle/>
        <a:p>
          <a:endParaRPr lang="en-US"/>
        </a:p>
      </dgm:t>
    </dgm:pt>
    <dgm:pt modelId="{7844CEC8-3399-4A55-A922-2162CB520F47}" type="sibTrans" cxnId="{22FCA2AF-1C79-4D4E-9510-14A1F946A3FB}">
      <dgm:prSet/>
      <dgm:spPr/>
      <dgm:t>
        <a:bodyPr/>
        <a:lstStyle/>
        <a:p>
          <a:endParaRPr lang="en-US"/>
        </a:p>
      </dgm:t>
    </dgm:pt>
    <dgm:pt modelId="{A54F9F50-1CEE-4CDE-8380-17EFE4EF02CB}">
      <dgm:prSet phldrT="[Text]"/>
      <dgm:spPr/>
      <dgm:t>
        <a:bodyPr/>
        <a:lstStyle/>
        <a:p>
          <a:r>
            <a:rPr lang="en-US" dirty="0" smtClean="0"/>
            <a:t>June</a:t>
          </a:r>
          <a:endParaRPr lang="en-US" dirty="0"/>
        </a:p>
      </dgm:t>
    </dgm:pt>
    <dgm:pt modelId="{FBF4A212-E8D0-4F84-A24A-1DC9C8825170}" type="parTrans" cxnId="{C4CDCA8D-8CAD-458A-ADDA-4A2EB8C638D1}">
      <dgm:prSet/>
      <dgm:spPr/>
      <dgm:t>
        <a:bodyPr/>
        <a:lstStyle/>
        <a:p>
          <a:endParaRPr lang="en-US"/>
        </a:p>
      </dgm:t>
    </dgm:pt>
    <dgm:pt modelId="{09D62786-3516-446F-8EBF-150DD353B75B}" type="sibTrans" cxnId="{C4CDCA8D-8CAD-458A-ADDA-4A2EB8C638D1}">
      <dgm:prSet/>
      <dgm:spPr/>
      <dgm:t>
        <a:bodyPr/>
        <a:lstStyle/>
        <a:p>
          <a:endParaRPr lang="en-US"/>
        </a:p>
      </dgm:t>
    </dgm:pt>
    <dgm:pt modelId="{830C47B3-E362-4D99-9A90-D5F4960C3E93}">
      <dgm:prSet phldrT="[Text]" custT="1"/>
      <dgm:spPr/>
      <dgm:t>
        <a:bodyPr/>
        <a:lstStyle/>
        <a:p>
          <a:r>
            <a:rPr lang="en-US" sz="1200" dirty="0" smtClean="0"/>
            <a:t>High School Graduation</a:t>
          </a:r>
          <a:endParaRPr lang="en-US" sz="1200" dirty="0"/>
        </a:p>
      </dgm:t>
    </dgm:pt>
    <dgm:pt modelId="{30BAEBEF-84D1-4F8B-B6B1-82B6D07E85CA}" type="parTrans" cxnId="{7FF32D51-FEF6-4B9C-B0F4-48E15C4A63B9}">
      <dgm:prSet/>
      <dgm:spPr/>
      <dgm:t>
        <a:bodyPr/>
        <a:lstStyle/>
        <a:p>
          <a:endParaRPr lang="en-US"/>
        </a:p>
      </dgm:t>
    </dgm:pt>
    <dgm:pt modelId="{C147E91E-B642-4AF8-83ED-CFB53D3A3FAC}" type="sibTrans" cxnId="{7FF32D51-FEF6-4B9C-B0F4-48E15C4A63B9}">
      <dgm:prSet/>
      <dgm:spPr/>
      <dgm:t>
        <a:bodyPr/>
        <a:lstStyle/>
        <a:p>
          <a:endParaRPr lang="en-US"/>
        </a:p>
      </dgm:t>
    </dgm:pt>
    <dgm:pt modelId="{D3D4F7DC-6FFE-4CBC-91BE-07F6078B9212}">
      <dgm:prSet phldrT="[Text]"/>
      <dgm:spPr/>
      <dgm:t>
        <a:bodyPr/>
        <a:lstStyle/>
        <a:p>
          <a:r>
            <a:rPr lang="en-US" dirty="0" smtClean="0"/>
            <a:t>April</a:t>
          </a:r>
          <a:endParaRPr lang="en-US" dirty="0"/>
        </a:p>
      </dgm:t>
    </dgm:pt>
    <dgm:pt modelId="{BE06738A-13E4-4349-BAF4-11D7227937E1}" type="parTrans" cxnId="{966C1CCA-7D1C-4C18-A35D-F4BB608C419D}">
      <dgm:prSet/>
      <dgm:spPr/>
      <dgm:t>
        <a:bodyPr/>
        <a:lstStyle/>
        <a:p>
          <a:endParaRPr lang="en-US"/>
        </a:p>
      </dgm:t>
    </dgm:pt>
    <dgm:pt modelId="{D05B605D-180C-446E-B702-898F71F2C509}" type="sibTrans" cxnId="{966C1CCA-7D1C-4C18-A35D-F4BB608C419D}">
      <dgm:prSet/>
      <dgm:spPr/>
      <dgm:t>
        <a:bodyPr/>
        <a:lstStyle/>
        <a:p>
          <a:endParaRPr lang="en-US"/>
        </a:p>
      </dgm:t>
    </dgm:pt>
    <dgm:pt modelId="{E3933245-809F-44C9-85CE-D3265C85B898}">
      <dgm:prSet phldrT="[Text]"/>
      <dgm:spPr/>
      <dgm:t>
        <a:bodyPr/>
        <a:lstStyle/>
        <a:p>
          <a:r>
            <a:rPr lang="en-US" dirty="0" smtClean="0"/>
            <a:t>March</a:t>
          </a:r>
          <a:endParaRPr lang="en-US" dirty="0"/>
        </a:p>
      </dgm:t>
    </dgm:pt>
    <dgm:pt modelId="{E30DCB17-3191-4849-9D60-2F1F16145A69}" type="parTrans" cxnId="{AD8E017B-DF20-4C46-B3E1-AFEB1DF60A7E}">
      <dgm:prSet/>
      <dgm:spPr/>
      <dgm:t>
        <a:bodyPr/>
        <a:lstStyle/>
        <a:p>
          <a:endParaRPr lang="en-US"/>
        </a:p>
      </dgm:t>
    </dgm:pt>
    <dgm:pt modelId="{79993ABF-267A-41CA-BA50-358B7BD20B8B}" type="sibTrans" cxnId="{AD8E017B-DF20-4C46-B3E1-AFEB1DF60A7E}">
      <dgm:prSet/>
      <dgm:spPr/>
      <dgm:t>
        <a:bodyPr/>
        <a:lstStyle/>
        <a:p>
          <a:endParaRPr lang="en-US"/>
        </a:p>
      </dgm:t>
    </dgm:pt>
    <dgm:pt modelId="{B7C413D9-A649-49FC-8599-E315C3CC2DE8}">
      <dgm:prSet phldrT="[Text]" custT="1"/>
      <dgm:spPr/>
      <dgm:t>
        <a:bodyPr/>
        <a:lstStyle/>
        <a:p>
          <a:r>
            <a:rPr lang="en-US" sz="1200" dirty="0" smtClean="0"/>
            <a:t>National School Counseling Week</a:t>
          </a:r>
          <a:endParaRPr lang="en-US" sz="1200" dirty="0"/>
        </a:p>
      </dgm:t>
    </dgm:pt>
    <dgm:pt modelId="{FABDD367-E9D2-4BFA-9AE0-ECEC123CA469}" type="parTrans" cxnId="{88F35C95-348B-4795-BC42-D415540C653A}">
      <dgm:prSet/>
      <dgm:spPr/>
      <dgm:t>
        <a:bodyPr/>
        <a:lstStyle/>
        <a:p>
          <a:endParaRPr lang="en-US"/>
        </a:p>
      </dgm:t>
    </dgm:pt>
    <dgm:pt modelId="{20D7485D-07CB-4EB7-971C-D3B30F8CB093}" type="sibTrans" cxnId="{88F35C95-348B-4795-BC42-D415540C653A}">
      <dgm:prSet/>
      <dgm:spPr/>
      <dgm:t>
        <a:bodyPr/>
        <a:lstStyle/>
        <a:p>
          <a:endParaRPr lang="en-US"/>
        </a:p>
      </dgm:t>
    </dgm:pt>
    <dgm:pt modelId="{0108F0DF-213E-4A11-BB53-C91C1F4406A1}">
      <dgm:prSet phldrT="[Text]" custT="1"/>
      <dgm:spPr/>
      <dgm:t>
        <a:bodyPr/>
        <a:lstStyle/>
        <a:p>
          <a:r>
            <a:rPr lang="en-US" sz="1200" dirty="0" smtClean="0"/>
            <a:t>Annual Reviews</a:t>
          </a:r>
          <a:endParaRPr lang="en-US" sz="1200" dirty="0"/>
        </a:p>
      </dgm:t>
    </dgm:pt>
    <dgm:pt modelId="{1702E6CA-9FD9-48B2-87C8-ECE024466243}" type="parTrans" cxnId="{055E5591-2171-4BD9-8F55-44A9C20D0D94}">
      <dgm:prSet/>
      <dgm:spPr/>
      <dgm:t>
        <a:bodyPr/>
        <a:lstStyle/>
        <a:p>
          <a:endParaRPr lang="en-US"/>
        </a:p>
      </dgm:t>
    </dgm:pt>
    <dgm:pt modelId="{33033503-4245-4ADF-95C6-3F9EA1FA483D}" type="sibTrans" cxnId="{055E5591-2171-4BD9-8F55-44A9C20D0D94}">
      <dgm:prSet/>
      <dgm:spPr/>
      <dgm:t>
        <a:bodyPr/>
        <a:lstStyle/>
        <a:p>
          <a:endParaRPr lang="en-US"/>
        </a:p>
      </dgm:t>
    </dgm:pt>
    <dgm:pt modelId="{D1682D81-50F5-412D-AC48-F2F81D90975D}">
      <dgm:prSet phldrT="[Text]" custT="1"/>
      <dgm:spPr/>
      <dgm:t>
        <a:bodyPr/>
        <a:lstStyle/>
        <a:p>
          <a:r>
            <a:rPr lang="en-US" sz="1200" dirty="0" smtClean="0"/>
            <a:t>Annual Reviews</a:t>
          </a:r>
          <a:endParaRPr lang="en-US" sz="1200" dirty="0"/>
        </a:p>
      </dgm:t>
    </dgm:pt>
    <dgm:pt modelId="{1591B753-86DD-4B2A-A53C-9A34869A0F3C}" type="parTrans" cxnId="{25F20B45-2096-4C7A-9033-FFEC1B7369D5}">
      <dgm:prSet/>
      <dgm:spPr/>
      <dgm:t>
        <a:bodyPr/>
        <a:lstStyle/>
        <a:p>
          <a:endParaRPr lang="en-US"/>
        </a:p>
      </dgm:t>
    </dgm:pt>
    <dgm:pt modelId="{2CF1BF26-6E00-4D03-9F09-ED8A73FCB1F1}" type="sibTrans" cxnId="{25F20B45-2096-4C7A-9033-FFEC1B7369D5}">
      <dgm:prSet/>
      <dgm:spPr/>
      <dgm:t>
        <a:bodyPr/>
        <a:lstStyle/>
        <a:p>
          <a:endParaRPr lang="en-US"/>
        </a:p>
      </dgm:t>
    </dgm:pt>
    <dgm:pt modelId="{7339E108-D028-45CC-861E-DE88CF9716D9}">
      <dgm:prSet phldrT="[Text]" custT="1"/>
      <dgm:spPr/>
      <dgm:t>
        <a:bodyPr/>
        <a:lstStyle/>
        <a:p>
          <a:r>
            <a:rPr lang="en-US" sz="1200" dirty="0" smtClean="0"/>
            <a:t>Annual Reviews</a:t>
          </a:r>
          <a:endParaRPr lang="en-US" sz="1200" dirty="0"/>
        </a:p>
      </dgm:t>
    </dgm:pt>
    <dgm:pt modelId="{DAB26D6F-6550-48EB-96DF-F76320941E24}" type="parTrans" cxnId="{FA4E32D0-26BB-43CE-9E4B-6D1A8C4E7D07}">
      <dgm:prSet/>
      <dgm:spPr/>
      <dgm:t>
        <a:bodyPr/>
        <a:lstStyle/>
        <a:p>
          <a:endParaRPr lang="en-US"/>
        </a:p>
      </dgm:t>
    </dgm:pt>
    <dgm:pt modelId="{D3FB1419-717C-41B1-9D21-7275F0E96CA9}" type="sibTrans" cxnId="{FA4E32D0-26BB-43CE-9E4B-6D1A8C4E7D07}">
      <dgm:prSet/>
      <dgm:spPr/>
      <dgm:t>
        <a:bodyPr/>
        <a:lstStyle/>
        <a:p>
          <a:endParaRPr lang="en-US"/>
        </a:p>
      </dgm:t>
    </dgm:pt>
    <dgm:pt modelId="{FAC2A040-6212-4DCA-AB7D-EF85445E33CE}">
      <dgm:prSet phldrT="[Text]" custT="1"/>
      <dgm:spPr/>
      <dgm:t>
        <a:bodyPr/>
        <a:lstStyle/>
        <a:p>
          <a:r>
            <a:rPr lang="en-US" sz="1200" dirty="0" smtClean="0"/>
            <a:t>Annual Reviews</a:t>
          </a:r>
          <a:endParaRPr lang="en-US" sz="1200" dirty="0"/>
        </a:p>
      </dgm:t>
    </dgm:pt>
    <dgm:pt modelId="{952A465C-E97B-461E-AE13-70C0B6CEB9BE}" type="parTrans" cxnId="{F7CF6965-2A86-4451-884B-CCC65E71E502}">
      <dgm:prSet/>
      <dgm:spPr/>
      <dgm:t>
        <a:bodyPr/>
        <a:lstStyle/>
        <a:p>
          <a:endParaRPr lang="en-US"/>
        </a:p>
      </dgm:t>
    </dgm:pt>
    <dgm:pt modelId="{79A4BB3F-C2CB-422B-9EF0-A55B2DD2CF50}" type="sibTrans" cxnId="{F7CF6965-2A86-4451-884B-CCC65E71E502}">
      <dgm:prSet/>
      <dgm:spPr/>
      <dgm:t>
        <a:bodyPr/>
        <a:lstStyle/>
        <a:p>
          <a:endParaRPr lang="en-US"/>
        </a:p>
      </dgm:t>
    </dgm:pt>
    <dgm:pt modelId="{4B932AD2-1095-4FD9-891F-92ED44A1B3A7}">
      <dgm:prSet phldrT="[Text]" custT="1"/>
      <dgm:spPr/>
      <dgm:t>
        <a:bodyPr/>
        <a:lstStyle/>
        <a:p>
          <a:r>
            <a:rPr lang="en-US" sz="1200" dirty="0" smtClean="0"/>
            <a:t>504 Meetings</a:t>
          </a:r>
          <a:endParaRPr lang="en-US" sz="1200" dirty="0"/>
        </a:p>
      </dgm:t>
    </dgm:pt>
    <dgm:pt modelId="{8D4FC73E-3295-46F7-9536-939F05452D80}" type="parTrans" cxnId="{6CBE0ACE-089D-4F46-9D36-0359A451D442}">
      <dgm:prSet/>
      <dgm:spPr/>
      <dgm:t>
        <a:bodyPr/>
        <a:lstStyle/>
        <a:p>
          <a:endParaRPr lang="en-US"/>
        </a:p>
      </dgm:t>
    </dgm:pt>
    <dgm:pt modelId="{50E142B9-1CBC-484D-8CC2-3824D467F346}" type="sibTrans" cxnId="{6CBE0ACE-089D-4F46-9D36-0359A451D442}">
      <dgm:prSet/>
      <dgm:spPr/>
      <dgm:t>
        <a:bodyPr/>
        <a:lstStyle/>
        <a:p>
          <a:endParaRPr lang="en-US"/>
        </a:p>
      </dgm:t>
    </dgm:pt>
    <dgm:pt modelId="{16A9F584-CA10-4952-9F66-95ECBDA43D00}">
      <dgm:prSet phldrT="[Text]" custT="1"/>
      <dgm:spPr/>
      <dgm:t>
        <a:bodyPr/>
        <a:lstStyle/>
        <a:p>
          <a:r>
            <a:rPr lang="en-US" sz="1200" dirty="0" smtClean="0"/>
            <a:t>Junior Night Meeting</a:t>
          </a:r>
          <a:endParaRPr lang="en-US" sz="1200" dirty="0"/>
        </a:p>
      </dgm:t>
    </dgm:pt>
    <dgm:pt modelId="{A5F2BE97-5828-4DCF-8D95-19432FCE35A2}" type="parTrans" cxnId="{157DF05D-372E-4FEF-B09A-B914A1C54CE8}">
      <dgm:prSet/>
      <dgm:spPr/>
      <dgm:t>
        <a:bodyPr/>
        <a:lstStyle/>
        <a:p>
          <a:endParaRPr lang="en-US"/>
        </a:p>
      </dgm:t>
    </dgm:pt>
    <dgm:pt modelId="{FC24DF4F-CE8C-4864-BB45-8DC3DD4F6B5A}" type="sibTrans" cxnId="{157DF05D-372E-4FEF-B09A-B914A1C54CE8}">
      <dgm:prSet/>
      <dgm:spPr/>
      <dgm:t>
        <a:bodyPr/>
        <a:lstStyle/>
        <a:p>
          <a:endParaRPr lang="en-US"/>
        </a:p>
      </dgm:t>
    </dgm:pt>
    <dgm:pt modelId="{8526FFB2-3E45-4EC2-BC88-BFB4579AFFC3}">
      <dgm:prSet phldrT="[Text]" custT="1"/>
      <dgm:spPr/>
      <dgm:t>
        <a:bodyPr/>
        <a:lstStyle/>
        <a:p>
          <a:r>
            <a:rPr lang="en-US" sz="1200" dirty="0" smtClean="0"/>
            <a:t>College Awareness Day</a:t>
          </a:r>
          <a:endParaRPr lang="en-US" sz="1200" dirty="0"/>
        </a:p>
      </dgm:t>
    </dgm:pt>
    <dgm:pt modelId="{A6945C98-E897-41DB-B4CF-3577FA0F8A8F}" type="parTrans" cxnId="{97583129-B125-4DF1-AB7E-969B9DCA45F3}">
      <dgm:prSet/>
      <dgm:spPr/>
      <dgm:t>
        <a:bodyPr/>
        <a:lstStyle/>
        <a:p>
          <a:endParaRPr lang="en-US"/>
        </a:p>
      </dgm:t>
    </dgm:pt>
    <dgm:pt modelId="{14BE2E14-6054-4E6E-A429-B6254B82EA1E}" type="sibTrans" cxnId="{97583129-B125-4DF1-AB7E-969B9DCA45F3}">
      <dgm:prSet/>
      <dgm:spPr/>
      <dgm:t>
        <a:bodyPr/>
        <a:lstStyle/>
        <a:p>
          <a:endParaRPr lang="en-US"/>
        </a:p>
      </dgm:t>
    </dgm:pt>
    <dgm:pt modelId="{DE856890-8B3B-48B7-AA53-3EDBD6C44F6B}">
      <dgm:prSet phldrT="[Text]" custT="1"/>
      <dgm:spPr/>
      <dgm:t>
        <a:bodyPr/>
        <a:lstStyle/>
        <a:p>
          <a:r>
            <a:rPr lang="en-US" sz="1200" dirty="0" smtClean="0"/>
            <a:t>504 Meetings</a:t>
          </a:r>
          <a:endParaRPr lang="en-US" sz="1200" dirty="0"/>
        </a:p>
      </dgm:t>
    </dgm:pt>
    <dgm:pt modelId="{B5F1D900-3EE3-4FC0-AFAE-A12E77195937}" type="parTrans" cxnId="{33A4A11E-0100-4B47-A116-D70BA30DA098}">
      <dgm:prSet/>
      <dgm:spPr/>
      <dgm:t>
        <a:bodyPr/>
        <a:lstStyle/>
        <a:p>
          <a:endParaRPr lang="en-US"/>
        </a:p>
      </dgm:t>
    </dgm:pt>
    <dgm:pt modelId="{02FC4061-F223-468C-965C-82480ADE22B5}" type="sibTrans" cxnId="{33A4A11E-0100-4B47-A116-D70BA30DA098}">
      <dgm:prSet/>
      <dgm:spPr/>
      <dgm:t>
        <a:bodyPr/>
        <a:lstStyle/>
        <a:p>
          <a:endParaRPr lang="en-US"/>
        </a:p>
      </dgm:t>
    </dgm:pt>
    <dgm:pt modelId="{DE45B0B7-C427-41AD-BD3E-52C20A77D487}">
      <dgm:prSet phldrT="[Text]" custT="1"/>
      <dgm:spPr/>
      <dgm:t>
        <a:bodyPr/>
        <a:lstStyle/>
        <a:p>
          <a:r>
            <a:rPr lang="en-US" sz="1200" dirty="0" smtClean="0"/>
            <a:t>504 Meetings</a:t>
          </a:r>
          <a:endParaRPr lang="en-US" sz="1200" dirty="0"/>
        </a:p>
      </dgm:t>
    </dgm:pt>
    <dgm:pt modelId="{0FEAE700-3BDD-40DC-9632-FB7395507B57}" type="parTrans" cxnId="{06003552-C09B-4647-BB9A-4115237F333D}">
      <dgm:prSet/>
      <dgm:spPr/>
      <dgm:t>
        <a:bodyPr/>
        <a:lstStyle/>
        <a:p>
          <a:endParaRPr lang="en-US"/>
        </a:p>
      </dgm:t>
    </dgm:pt>
    <dgm:pt modelId="{BB450068-0FB8-4B8A-8C1B-9E0D94008E3A}" type="sibTrans" cxnId="{06003552-C09B-4647-BB9A-4115237F333D}">
      <dgm:prSet/>
      <dgm:spPr/>
      <dgm:t>
        <a:bodyPr/>
        <a:lstStyle/>
        <a:p>
          <a:endParaRPr lang="en-US"/>
        </a:p>
      </dgm:t>
    </dgm:pt>
    <dgm:pt modelId="{C16736E3-ABF3-4A56-923D-569EBC60165A}">
      <dgm:prSet phldrT="[Text]" custT="1"/>
      <dgm:spPr/>
      <dgm:t>
        <a:bodyPr/>
        <a:lstStyle/>
        <a:p>
          <a:r>
            <a:rPr lang="en-US" sz="1200" dirty="0" smtClean="0"/>
            <a:t>504 Meetings</a:t>
          </a:r>
          <a:endParaRPr lang="en-US" sz="1200" dirty="0"/>
        </a:p>
      </dgm:t>
    </dgm:pt>
    <dgm:pt modelId="{CAC681ED-81AC-4830-B97D-2EEA28F0104A}" type="parTrans" cxnId="{5D4FED54-36EB-4A0A-B51D-FF11219157C8}">
      <dgm:prSet/>
      <dgm:spPr/>
      <dgm:t>
        <a:bodyPr/>
        <a:lstStyle/>
        <a:p>
          <a:endParaRPr lang="en-US"/>
        </a:p>
      </dgm:t>
    </dgm:pt>
    <dgm:pt modelId="{7C8084F1-58F2-4A0D-AC0C-048365031E9D}" type="sibTrans" cxnId="{5D4FED54-36EB-4A0A-B51D-FF11219157C8}">
      <dgm:prSet/>
      <dgm:spPr/>
      <dgm:t>
        <a:bodyPr/>
        <a:lstStyle/>
        <a:p>
          <a:endParaRPr lang="en-US"/>
        </a:p>
      </dgm:t>
    </dgm:pt>
    <dgm:pt modelId="{B0228347-8361-42F7-BB2B-03760DE28B18}">
      <dgm:prSet phldrT="[Text]" custT="1"/>
      <dgm:spPr/>
      <dgm:t>
        <a:bodyPr/>
        <a:lstStyle/>
        <a:p>
          <a:r>
            <a:rPr lang="en-US" sz="1200" dirty="0" smtClean="0"/>
            <a:t>Junior Conferences</a:t>
          </a:r>
          <a:endParaRPr lang="en-US" sz="1200" dirty="0"/>
        </a:p>
      </dgm:t>
    </dgm:pt>
    <dgm:pt modelId="{09DDD798-2436-4310-B31B-3F271D23760E}" type="parTrans" cxnId="{D54CBB5E-DEAA-4112-94D2-845753245800}">
      <dgm:prSet/>
      <dgm:spPr/>
      <dgm:t>
        <a:bodyPr/>
        <a:lstStyle/>
        <a:p>
          <a:endParaRPr lang="en-US"/>
        </a:p>
      </dgm:t>
    </dgm:pt>
    <dgm:pt modelId="{A02AE268-6148-4333-9CF2-84B7E6964146}" type="sibTrans" cxnId="{D54CBB5E-DEAA-4112-94D2-845753245800}">
      <dgm:prSet/>
      <dgm:spPr/>
      <dgm:t>
        <a:bodyPr/>
        <a:lstStyle/>
        <a:p>
          <a:endParaRPr lang="en-US"/>
        </a:p>
      </dgm:t>
    </dgm:pt>
    <dgm:pt modelId="{346891A2-DA28-477E-9CB9-DFDFA8500BB0}">
      <dgm:prSet phldrT="[Text]" custT="1"/>
      <dgm:spPr/>
      <dgm:t>
        <a:bodyPr/>
        <a:lstStyle/>
        <a:p>
          <a:r>
            <a:rPr lang="en-US" sz="1200" dirty="0" smtClean="0"/>
            <a:t>Scheduling</a:t>
          </a:r>
          <a:endParaRPr lang="en-US" sz="1200" dirty="0"/>
        </a:p>
      </dgm:t>
    </dgm:pt>
    <dgm:pt modelId="{05346A4E-C2D9-4821-8246-FEE12A398D43}" type="parTrans" cxnId="{687B62BB-0A00-4590-8FC8-F629800829C3}">
      <dgm:prSet/>
      <dgm:spPr/>
      <dgm:t>
        <a:bodyPr/>
        <a:lstStyle/>
        <a:p>
          <a:endParaRPr lang="en-US"/>
        </a:p>
      </dgm:t>
    </dgm:pt>
    <dgm:pt modelId="{DAF57B5C-FAC6-45CE-AC72-B04ECF09C3D8}" type="sibTrans" cxnId="{687B62BB-0A00-4590-8FC8-F629800829C3}">
      <dgm:prSet/>
      <dgm:spPr/>
      <dgm:t>
        <a:bodyPr/>
        <a:lstStyle/>
        <a:p>
          <a:endParaRPr lang="en-US"/>
        </a:p>
      </dgm:t>
    </dgm:pt>
    <dgm:pt modelId="{C8A516EF-1922-42FE-A9FE-CFA63BF5ECF1}">
      <dgm:prSet phldrT="[Text]" custT="1"/>
      <dgm:spPr/>
      <dgm:t>
        <a:bodyPr/>
        <a:lstStyle/>
        <a:p>
          <a:r>
            <a:rPr lang="en-US" sz="1200" dirty="0" smtClean="0"/>
            <a:t>College 101</a:t>
          </a:r>
          <a:endParaRPr lang="en-US" sz="1200" dirty="0"/>
        </a:p>
      </dgm:t>
    </dgm:pt>
    <dgm:pt modelId="{E5628C32-CDCE-43FB-8836-A851EFBB4EAF}" type="parTrans" cxnId="{D35AD865-B084-4F66-B79E-5B66A247FC2A}">
      <dgm:prSet/>
      <dgm:spPr/>
      <dgm:t>
        <a:bodyPr/>
        <a:lstStyle/>
        <a:p>
          <a:endParaRPr lang="en-US"/>
        </a:p>
      </dgm:t>
    </dgm:pt>
    <dgm:pt modelId="{4B4E3C49-5B2F-4FB4-A57A-008D371B8E8C}" type="sibTrans" cxnId="{D35AD865-B084-4F66-B79E-5B66A247FC2A}">
      <dgm:prSet/>
      <dgm:spPr/>
      <dgm:t>
        <a:bodyPr/>
        <a:lstStyle/>
        <a:p>
          <a:endParaRPr lang="en-US"/>
        </a:p>
      </dgm:t>
    </dgm:pt>
    <dgm:pt modelId="{8FDDA62D-227E-4DEE-9CCB-A6DCA8D90430}">
      <dgm:prSet phldrT="[Text]" custT="1"/>
      <dgm:spPr/>
      <dgm:t>
        <a:bodyPr/>
        <a:lstStyle/>
        <a:p>
          <a:r>
            <a:rPr lang="en-US" sz="1200" dirty="0" smtClean="0"/>
            <a:t>College 101</a:t>
          </a:r>
          <a:endParaRPr lang="en-US" sz="1200" dirty="0"/>
        </a:p>
      </dgm:t>
    </dgm:pt>
    <dgm:pt modelId="{A51EB813-BFD1-486C-889D-94158F355CAF}" type="parTrans" cxnId="{B71EF6D3-9439-4DD2-A4FE-3A8C9B5BAD4A}">
      <dgm:prSet/>
      <dgm:spPr/>
      <dgm:t>
        <a:bodyPr/>
        <a:lstStyle/>
        <a:p>
          <a:endParaRPr lang="en-US"/>
        </a:p>
      </dgm:t>
    </dgm:pt>
    <dgm:pt modelId="{9CFDD107-1986-42EC-BAF6-5C6A43CF49B9}" type="sibTrans" cxnId="{B71EF6D3-9439-4DD2-A4FE-3A8C9B5BAD4A}">
      <dgm:prSet/>
      <dgm:spPr/>
      <dgm:t>
        <a:bodyPr/>
        <a:lstStyle/>
        <a:p>
          <a:endParaRPr lang="en-US"/>
        </a:p>
      </dgm:t>
    </dgm:pt>
    <dgm:pt modelId="{E8C580FE-71CB-4673-B4B8-507702580952}">
      <dgm:prSet phldrT="[Text]" custT="1"/>
      <dgm:spPr/>
      <dgm:t>
        <a:bodyPr/>
        <a:lstStyle/>
        <a:p>
          <a:r>
            <a:rPr lang="en-US" sz="1200" dirty="0" smtClean="0"/>
            <a:t>College 101</a:t>
          </a:r>
          <a:endParaRPr lang="en-US" sz="1200" dirty="0"/>
        </a:p>
      </dgm:t>
    </dgm:pt>
    <dgm:pt modelId="{D35F51B3-6BED-470B-B972-E9A48548CE5B}" type="parTrans" cxnId="{40478CB4-79E9-43B8-AEB2-66B539BA390F}">
      <dgm:prSet/>
      <dgm:spPr/>
      <dgm:t>
        <a:bodyPr/>
        <a:lstStyle/>
        <a:p>
          <a:endParaRPr lang="en-US"/>
        </a:p>
      </dgm:t>
    </dgm:pt>
    <dgm:pt modelId="{9EB09342-EEF8-4238-8290-EF2E646622BB}" type="sibTrans" cxnId="{40478CB4-79E9-43B8-AEB2-66B539BA390F}">
      <dgm:prSet/>
      <dgm:spPr/>
      <dgm:t>
        <a:bodyPr/>
        <a:lstStyle/>
        <a:p>
          <a:endParaRPr lang="en-US"/>
        </a:p>
      </dgm:t>
    </dgm:pt>
    <dgm:pt modelId="{FC2022FD-FE2A-4EBA-858C-6A0FAC5F6161}">
      <dgm:prSet phldrT="[Text]" custT="1"/>
      <dgm:spPr/>
      <dgm:t>
        <a:bodyPr/>
        <a:lstStyle/>
        <a:p>
          <a:r>
            <a:rPr lang="en-US" sz="1200" dirty="0" smtClean="0"/>
            <a:t>Grade 10 Career Exploration</a:t>
          </a:r>
          <a:endParaRPr lang="en-US" sz="1200" dirty="0"/>
        </a:p>
      </dgm:t>
    </dgm:pt>
    <dgm:pt modelId="{59C71B67-C5E0-417A-A074-E458E920A949}" type="parTrans" cxnId="{DEE8A689-A49C-404D-966A-B34ED60F9306}">
      <dgm:prSet/>
      <dgm:spPr/>
      <dgm:t>
        <a:bodyPr/>
        <a:lstStyle/>
        <a:p>
          <a:endParaRPr lang="en-US"/>
        </a:p>
      </dgm:t>
    </dgm:pt>
    <dgm:pt modelId="{BBDC3390-EBDF-4018-8E30-332775477C69}" type="sibTrans" cxnId="{DEE8A689-A49C-404D-966A-B34ED60F9306}">
      <dgm:prSet/>
      <dgm:spPr/>
      <dgm:t>
        <a:bodyPr/>
        <a:lstStyle/>
        <a:p>
          <a:endParaRPr lang="en-US"/>
        </a:p>
      </dgm:t>
    </dgm:pt>
    <dgm:pt modelId="{63CB70C2-46EB-476F-B824-B9D2AD8C2FD7}">
      <dgm:prSet phldrT="[Text]" custT="1"/>
      <dgm:spPr/>
      <dgm:t>
        <a:bodyPr/>
        <a:lstStyle/>
        <a:p>
          <a:r>
            <a:rPr lang="en-US" sz="1200" dirty="0" smtClean="0"/>
            <a:t>Junior Conferences</a:t>
          </a:r>
          <a:endParaRPr lang="en-US" sz="1200" dirty="0"/>
        </a:p>
      </dgm:t>
    </dgm:pt>
    <dgm:pt modelId="{DA72D3C0-1C20-4A0F-851C-1465ECC5E89B}" type="parTrans" cxnId="{DF9A1A72-93C0-4FBF-9C2D-9B00413B0BEF}">
      <dgm:prSet/>
      <dgm:spPr/>
      <dgm:t>
        <a:bodyPr/>
        <a:lstStyle/>
        <a:p>
          <a:endParaRPr lang="en-US"/>
        </a:p>
      </dgm:t>
    </dgm:pt>
    <dgm:pt modelId="{1204911A-E4D0-4A76-918A-D0B1CB5A7F98}" type="sibTrans" cxnId="{DF9A1A72-93C0-4FBF-9C2D-9B00413B0BEF}">
      <dgm:prSet/>
      <dgm:spPr/>
      <dgm:t>
        <a:bodyPr/>
        <a:lstStyle/>
        <a:p>
          <a:endParaRPr lang="en-US"/>
        </a:p>
      </dgm:t>
    </dgm:pt>
    <dgm:pt modelId="{45F335D2-B7DA-4278-A281-DF34797D018B}" type="pres">
      <dgm:prSet presAssocID="{17A59C89-9DDC-496E-A344-1761AD00DE7C}" presName="Name0" presStyleCnt="0">
        <dgm:presLayoutVars>
          <dgm:dir/>
          <dgm:animLvl val="lvl"/>
          <dgm:resizeHandles val="exact"/>
        </dgm:presLayoutVars>
      </dgm:prSet>
      <dgm:spPr/>
      <dgm:t>
        <a:bodyPr/>
        <a:lstStyle/>
        <a:p>
          <a:endParaRPr lang="en-US"/>
        </a:p>
      </dgm:t>
    </dgm:pt>
    <dgm:pt modelId="{0D2F2B9C-9A46-4067-8C14-CCA011FDC88E}" type="pres">
      <dgm:prSet presAssocID="{CDA3D93A-D352-4A1D-9EC9-A15A91DD1058}" presName="composite" presStyleCnt="0"/>
      <dgm:spPr/>
    </dgm:pt>
    <dgm:pt modelId="{EF2105A2-DC03-4599-A5E1-DD76A35C9B31}" type="pres">
      <dgm:prSet presAssocID="{CDA3D93A-D352-4A1D-9EC9-A15A91DD1058}" presName="parTx" presStyleLbl="alignNode1" presStyleIdx="0" presStyleCnt="5">
        <dgm:presLayoutVars>
          <dgm:chMax val="0"/>
          <dgm:chPref val="0"/>
          <dgm:bulletEnabled val="1"/>
        </dgm:presLayoutVars>
      </dgm:prSet>
      <dgm:spPr/>
      <dgm:t>
        <a:bodyPr/>
        <a:lstStyle/>
        <a:p>
          <a:endParaRPr lang="en-US"/>
        </a:p>
      </dgm:t>
    </dgm:pt>
    <dgm:pt modelId="{864B190D-DFD0-4124-A181-2B54B708484F}" type="pres">
      <dgm:prSet presAssocID="{CDA3D93A-D352-4A1D-9EC9-A15A91DD1058}" presName="desTx" presStyleLbl="alignAccFollowNode1" presStyleIdx="0" presStyleCnt="5" custScaleY="94860">
        <dgm:presLayoutVars>
          <dgm:bulletEnabled val="1"/>
        </dgm:presLayoutVars>
      </dgm:prSet>
      <dgm:spPr/>
      <dgm:t>
        <a:bodyPr/>
        <a:lstStyle/>
        <a:p>
          <a:endParaRPr lang="en-US"/>
        </a:p>
      </dgm:t>
    </dgm:pt>
    <dgm:pt modelId="{A49C52FB-193A-4E21-B03A-DB2BEDED01CC}" type="pres">
      <dgm:prSet presAssocID="{CC645B96-4C9C-424D-AA9A-9978E6BB0F2A}" presName="space" presStyleCnt="0"/>
      <dgm:spPr/>
    </dgm:pt>
    <dgm:pt modelId="{E9029CE1-0E35-4A8D-A68E-FBA43F738A7E}" type="pres">
      <dgm:prSet presAssocID="{E3933245-809F-44C9-85CE-D3265C85B898}" presName="composite" presStyleCnt="0"/>
      <dgm:spPr/>
    </dgm:pt>
    <dgm:pt modelId="{4A28B191-8F8D-4EEE-89B9-6075FFFD9E45}" type="pres">
      <dgm:prSet presAssocID="{E3933245-809F-44C9-85CE-D3265C85B898}" presName="parTx" presStyleLbl="alignNode1" presStyleIdx="1" presStyleCnt="5">
        <dgm:presLayoutVars>
          <dgm:chMax val="0"/>
          <dgm:chPref val="0"/>
          <dgm:bulletEnabled val="1"/>
        </dgm:presLayoutVars>
      </dgm:prSet>
      <dgm:spPr/>
      <dgm:t>
        <a:bodyPr/>
        <a:lstStyle/>
        <a:p>
          <a:endParaRPr lang="en-US"/>
        </a:p>
      </dgm:t>
    </dgm:pt>
    <dgm:pt modelId="{599665EE-6126-4B3B-B214-48CAC62E16B7}" type="pres">
      <dgm:prSet presAssocID="{E3933245-809F-44C9-85CE-D3265C85B898}" presName="desTx" presStyleLbl="alignAccFollowNode1" presStyleIdx="1" presStyleCnt="5">
        <dgm:presLayoutVars>
          <dgm:bulletEnabled val="1"/>
        </dgm:presLayoutVars>
      </dgm:prSet>
      <dgm:spPr/>
      <dgm:t>
        <a:bodyPr/>
        <a:lstStyle/>
        <a:p>
          <a:endParaRPr lang="en-US"/>
        </a:p>
      </dgm:t>
    </dgm:pt>
    <dgm:pt modelId="{9F9A5E05-3C5F-411E-9354-87B5632A630E}" type="pres">
      <dgm:prSet presAssocID="{79993ABF-267A-41CA-BA50-358B7BD20B8B}" presName="space" presStyleCnt="0"/>
      <dgm:spPr/>
    </dgm:pt>
    <dgm:pt modelId="{B1F7E77F-DB17-438D-A479-E6176AE1119E}" type="pres">
      <dgm:prSet presAssocID="{D3D4F7DC-6FFE-4CBC-91BE-07F6078B9212}" presName="composite" presStyleCnt="0"/>
      <dgm:spPr/>
    </dgm:pt>
    <dgm:pt modelId="{420DCF8E-BB8C-4BB9-955F-AD16D2A85176}" type="pres">
      <dgm:prSet presAssocID="{D3D4F7DC-6FFE-4CBC-91BE-07F6078B9212}" presName="parTx" presStyleLbl="alignNode1" presStyleIdx="2" presStyleCnt="5">
        <dgm:presLayoutVars>
          <dgm:chMax val="0"/>
          <dgm:chPref val="0"/>
          <dgm:bulletEnabled val="1"/>
        </dgm:presLayoutVars>
      </dgm:prSet>
      <dgm:spPr/>
      <dgm:t>
        <a:bodyPr/>
        <a:lstStyle/>
        <a:p>
          <a:endParaRPr lang="en-US"/>
        </a:p>
      </dgm:t>
    </dgm:pt>
    <dgm:pt modelId="{AC05D324-574A-4E98-BF35-8933A1A2F731}" type="pres">
      <dgm:prSet presAssocID="{D3D4F7DC-6FFE-4CBC-91BE-07F6078B9212}" presName="desTx" presStyleLbl="alignAccFollowNode1" presStyleIdx="2" presStyleCnt="5" custLinFactNeighborX="895" custLinFactNeighborY="1384">
        <dgm:presLayoutVars>
          <dgm:bulletEnabled val="1"/>
        </dgm:presLayoutVars>
      </dgm:prSet>
      <dgm:spPr/>
      <dgm:t>
        <a:bodyPr/>
        <a:lstStyle/>
        <a:p>
          <a:endParaRPr lang="en-US"/>
        </a:p>
      </dgm:t>
    </dgm:pt>
    <dgm:pt modelId="{55FEEF7F-ABE6-42C9-98E6-3DE55120BE2C}" type="pres">
      <dgm:prSet presAssocID="{D05B605D-180C-446E-B702-898F71F2C509}" presName="space" presStyleCnt="0"/>
      <dgm:spPr/>
    </dgm:pt>
    <dgm:pt modelId="{764915E5-E1CA-4681-8CF6-40D589BD15EF}" type="pres">
      <dgm:prSet presAssocID="{6E00CB1B-E186-417A-B3A6-C5F998E18A05}" presName="composite" presStyleCnt="0"/>
      <dgm:spPr/>
    </dgm:pt>
    <dgm:pt modelId="{7845EAAB-5010-4808-946D-8BA8804CCD30}" type="pres">
      <dgm:prSet presAssocID="{6E00CB1B-E186-417A-B3A6-C5F998E18A05}" presName="parTx" presStyleLbl="alignNode1" presStyleIdx="3" presStyleCnt="5">
        <dgm:presLayoutVars>
          <dgm:chMax val="0"/>
          <dgm:chPref val="0"/>
          <dgm:bulletEnabled val="1"/>
        </dgm:presLayoutVars>
      </dgm:prSet>
      <dgm:spPr/>
      <dgm:t>
        <a:bodyPr/>
        <a:lstStyle/>
        <a:p>
          <a:endParaRPr lang="en-US"/>
        </a:p>
      </dgm:t>
    </dgm:pt>
    <dgm:pt modelId="{A5022E1B-CD65-40C8-859F-98BF59B8C4BD}" type="pres">
      <dgm:prSet presAssocID="{6E00CB1B-E186-417A-B3A6-C5F998E18A05}" presName="desTx" presStyleLbl="alignAccFollowNode1" presStyleIdx="3" presStyleCnt="5">
        <dgm:presLayoutVars>
          <dgm:bulletEnabled val="1"/>
        </dgm:presLayoutVars>
      </dgm:prSet>
      <dgm:spPr/>
      <dgm:t>
        <a:bodyPr/>
        <a:lstStyle/>
        <a:p>
          <a:endParaRPr lang="en-US"/>
        </a:p>
      </dgm:t>
    </dgm:pt>
    <dgm:pt modelId="{B8E42F8F-8F97-4550-99D4-26C00C323921}" type="pres">
      <dgm:prSet presAssocID="{93D432A1-AAEC-4AC1-9C7E-2F9FE446F079}" presName="space" presStyleCnt="0"/>
      <dgm:spPr/>
    </dgm:pt>
    <dgm:pt modelId="{AB16F2DF-4A59-4F25-9F37-3D0EC324B83E}" type="pres">
      <dgm:prSet presAssocID="{A54F9F50-1CEE-4CDE-8380-17EFE4EF02CB}" presName="composite" presStyleCnt="0"/>
      <dgm:spPr/>
    </dgm:pt>
    <dgm:pt modelId="{79489529-5EA0-4043-9AFB-743673B5722E}" type="pres">
      <dgm:prSet presAssocID="{A54F9F50-1CEE-4CDE-8380-17EFE4EF02CB}" presName="parTx" presStyleLbl="alignNode1" presStyleIdx="4" presStyleCnt="5">
        <dgm:presLayoutVars>
          <dgm:chMax val="0"/>
          <dgm:chPref val="0"/>
          <dgm:bulletEnabled val="1"/>
        </dgm:presLayoutVars>
      </dgm:prSet>
      <dgm:spPr/>
      <dgm:t>
        <a:bodyPr/>
        <a:lstStyle/>
        <a:p>
          <a:endParaRPr lang="en-US"/>
        </a:p>
      </dgm:t>
    </dgm:pt>
    <dgm:pt modelId="{58DE3BDA-15DD-44B9-9D4D-E6B634A25683}" type="pres">
      <dgm:prSet presAssocID="{A54F9F50-1CEE-4CDE-8380-17EFE4EF02CB}" presName="desTx" presStyleLbl="alignAccFollowNode1" presStyleIdx="4" presStyleCnt="5">
        <dgm:presLayoutVars>
          <dgm:bulletEnabled val="1"/>
        </dgm:presLayoutVars>
      </dgm:prSet>
      <dgm:spPr/>
      <dgm:t>
        <a:bodyPr/>
        <a:lstStyle/>
        <a:p>
          <a:endParaRPr lang="en-US"/>
        </a:p>
      </dgm:t>
    </dgm:pt>
  </dgm:ptLst>
  <dgm:cxnLst>
    <dgm:cxn modelId="{CC9C41BF-D302-4435-B918-7371FBDCCA3D}" type="presOf" srcId="{C8A516EF-1922-42FE-A9FE-CFA63BF5ECF1}" destId="{599665EE-6126-4B3B-B214-48CAC62E16B7}" srcOrd="0" destOrd="4" presId="urn:microsoft.com/office/officeart/2005/8/layout/hList1"/>
    <dgm:cxn modelId="{06003552-C09B-4647-BB9A-4115237F333D}" srcId="{D3D4F7DC-6FFE-4CBC-91BE-07F6078B9212}" destId="{DE45B0B7-C427-41AD-BD3E-52C20A77D487}" srcOrd="3" destOrd="0" parTransId="{0FEAE700-3BDD-40DC-9632-FB7395507B57}" sibTransId="{BB450068-0FB8-4B8A-8C1B-9E0D94008E3A}"/>
    <dgm:cxn modelId="{D4980E36-7E18-413F-B5FF-B35D0A3CB309}" type="presOf" srcId="{CDA3D93A-D352-4A1D-9EC9-A15A91DD1058}" destId="{EF2105A2-DC03-4599-A5E1-DD76A35C9B31}" srcOrd="0" destOrd="0" presId="urn:microsoft.com/office/officeart/2005/8/layout/hList1"/>
    <dgm:cxn modelId="{966C1CCA-7D1C-4C18-A35D-F4BB608C419D}" srcId="{17A59C89-9DDC-496E-A344-1761AD00DE7C}" destId="{D3D4F7DC-6FFE-4CBC-91BE-07F6078B9212}" srcOrd="2" destOrd="0" parTransId="{BE06738A-13E4-4349-BAF4-11D7227937E1}" sibTransId="{D05B605D-180C-446E-B702-898F71F2C509}"/>
    <dgm:cxn modelId="{364E1625-137B-417F-8258-BF66136898F8}" type="presOf" srcId="{D3D4F7DC-6FFE-4CBC-91BE-07F6078B9212}" destId="{420DCF8E-BB8C-4BB9-955F-AD16D2A85176}" srcOrd="0" destOrd="0" presId="urn:microsoft.com/office/officeart/2005/8/layout/hList1"/>
    <dgm:cxn modelId="{DC835398-F9FD-436E-ACC4-79ED700F5258}" type="presOf" srcId="{7339E108-D028-45CC-861E-DE88CF9716D9}" destId="{A5022E1B-CD65-40C8-859F-98BF59B8C4BD}" srcOrd="0" destOrd="1" presId="urn:microsoft.com/office/officeart/2005/8/layout/hList1"/>
    <dgm:cxn modelId="{33A4A11E-0100-4B47-A116-D70BA30DA098}" srcId="{E3933245-809F-44C9-85CE-D3265C85B898}" destId="{DE856890-8B3B-48B7-AA53-3EDBD6C44F6B}" srcOrd="1" destOrd="0" parTransId="{B5F1D900-3EE3-4FC0-AFAE-A12E77195937}" sibTransId="{02FC4061-F223-468C-965C-82480ADE22B5}"/>
    <dgm:cxn modelId="{80423976-0105-426A-A9A9-F9681FFD5EA7}" type="presOf" srcId="{4B932AD2-1095-4FD9-891F-92ED44A1B3A7}" destId="{A5022E1B-CD65-40C8-859F-98BF59B8C4BD}" srcOrd="0" destOrd="2" presId="urn:microsoft.com/office/officeart/2005/8/layout/hList1"/>
    <dgm:cxn modelId="{24FA04F9-064B-41C6-9B53-692C196BA1C3}" type="presOf" srcId="{0108F0DF-213E-4A11-BB53-C91C1F4406A1}" destId="{599665EE-6126-4B3B-B214-48CAC62E16B7}" srcOrd="0" destOrd="0" presId="urn:microsoft.com/office/officeart/2005/8/layout/hList1"/>
    <dgm:cxn modelId="{CA7D857F-40BC-412C-9D23-770DE77778DC}" type="presOf" srcId="{FC2022FD-FE2A-4EBA-858C-6A0FAC5F6161}" destId="{A5022E1B-CD65-40C8-859F-98BF59B8C4BD}" srcOrd="0" destOrd="4" presId="urn:microsoft.com/office/officeart/2005/8/layout/hList1"/>
    <dgm:cxn modelId="{D35AD865-B084-4F66-B79E-5B66A247FC2A}" srcId="{E3933245-809F-44C9-85CE-D3265C85B898}" destId="{C8A516EF-1922-42FE-A9FE-CFA63BF5ECF1}" srcOrd="4" destOrd="0" parTransId="{E5628C32-CDCE-43FB-8836-A851EFBB4EAF}" sibTransId="{4B4E3C49-5B2F-4FB4-A57A-008D371B8E8C}"/>
    <dgm:cxn modelId="{AE098436-32CF-4AAF-A4EF-3C4E89BBBABE}" type="presOf" srcId="{8526FFB2-3E45-4EC2-BC88-BFB4579AFFC3}" destId="{AC05D324-574A-4E98-BF35-8933A1A2F731}" srcOrd="0" destOrd="1" presId="urn:microsoft.com/office/officeart/2005/8/layout/hList1"/>
    <dgm:cxn modelId="{DD9F6533-1E48-473F-BF10-6D36494BF54B}" type="presOf" srcId="{830C47B3-E362-4D99-9A90-D5F4960C3E93}" destId="{58DE3BDA-15DD-44B9-9D4D-E6B634A25683}" srcOrd="0" destOrd="0" presId="urn:microsoft.com/office/officeart/2005/8/layout/hList1"/>
    <dgm:cxn modelId="{FA4E32D0-26BB-43CE-9E4B-6D1A8C4E7D07}" srcId="{6E00CB1B-E186-417A-B3A6-C5F998E18A05}" destId="{7339E108-D028-45CC-861E-DE88CF9716D9}" srcOrd="1" destOrd="0" parTransId="{DAB26D6F-6550-48EB-96DF-F76320941E24}" sibTransId="{D3FB1419-717C-41B1-9D21-7275F0E96CA9}"/>
    <dgm:cxn modelId="{AE9F3187-C7E5-4670-AB83-C55E1775399B}" srcId="{D3D4F7DC-6FFE-4CBC-91BE-07F6078B9212}" destId="{1BB1E137-043C-4F8A-9967-5112789EE507}" srcOrd="0" destOrd="0" parTransId="{D707C7F4-02DD-4166-BD7B-84834CF4D2D4}" sibTransId="{FF524FB4-4573-464C-9439-E5677D0814FF}"/>
    <dgm:cxn modelId="{F7CF6965-2A86-4451-884B-CCC65E71E502}" srcId="{A54F9F50-1CEE-4CDE-8380-17EFE4EF02CB}" destId="{FAC2A040-6212-4DCA-AB7D-EF85445E33CE}" srcOrd="1" destOrd="0" parTransId="{952A465C-E97B-461E-AE13-70C0B6CEB9BE}" sibTransId="{79A4BB3F-C2CB-422B-9EF0-A55B2DD2CF50}"/>
    <dgm:cxn modelId="{41DE90EE-5CC7-493F-AC3B-C3F875D7753F}" type="presOf" srcId="{D1682D81-50F5-412D-AC48-F2F81D90975D}" destId="{864B190D-DFD0-4124-A181-2B54B708484F}" srcOrd="0" destOrd="1" presId="urn:microsoft.com/office/officeart/2005/8/layout/hList1"/>
    <dgm:cxn modelId="{B71EF6D3-9439-4DD2-A4FE-3A8C9B5BAD4A}" srcId="{D3D4F7DC-6FFE-4CBC-91BE-07F6078B9212}" destId="{8FDDA62D-227E-4DEE-9CCB-A6DCA8D90430}" srcOrd="4" destOrd="0" parTransId="{A51EB813-BFD1-486C-889D-94158F355CAF}" sibTransId="{9CFDD107-1986-42EC-BAF6-5C6A43CF49B9}"/>
    <dgm:cxn modelId="{AB710DDA-E96E-478E-8AD4-8D3758FEC7F6}" type="presOf" srcId="{346891A2-DA28-477E-9CB9-DFDFA8500BB0}" destId="{864B190D-DFD0-4124-A181-2B54B708484F}" srcOrd="0" destOrd="2" presId="urn:microsoft.com/office/officeart/2005/8/layout/hList1"/>
    <dgm:cxn modelId="{78F40535-7DE3-49D9-918C-2FD65F1AB8BC}" type="presOf" srcId="{63CB70C2-46EB-476F-B824-B9D2AD8C2FD7}" destId="{AC05D324-574A-4E98-BF35-8933A1A2F731}" srcOrd="0" destOrd="5" presId="urn:microsoft.com/office/officeart/2005/8/layout/hList1"/>
    <dgm:cxn modelId="{2A0E149C-3BCB-4C1C-953A-807249ACC2D5}" type="presOf" srcId="{17A59C89-9DDC-496E-A344-1761AD00DE7C}" destId="{45F335D2-B7DA-4278-A281-DF34797D018B}" srcOrd="0" destOrd="0" presId="urn:microsoft.com/office/officeart/2005/8/layout/hList1"/>
    <dgm:cxn modelId="{166C7F01-A759-4572-8E8E-EB4646231871}" type="presOf" srcId="{E8C580FE-71CB-4673-B4B8-507702580952}" destId="{A5022E1B-CD65-40C8-859F-98BF59B8C4BD}" srcOrd="0" destOrd="3" presId="urn:microsoft.com/office/officeart/2005/8/layout/hList1"/>
    <dgm:cxn modelId="{B8E22D89-500B-44F4-A916-3E607F66AB1A}" type="presOf" srcId="{16A9F584-CA10-4952-9F66-95ECBDA43D00}" destId="{599665EE-6126-4B3B-B214-48CAC62E16B7}" srcOrd="0" destOrd="3" presId="urn:microsoft.com/office/officeart/2005/8/layout/hList1"/>
    <dgm:cxn modelId="{5D4FED54-36EB-4A0A-B51D-FF11219157C8}" srcId="{A54F9F50-1CEE-4CDE-8380-17EFE4EF02CB}" destId="{C16736E3-ABF3-4A56-923D-569EBC60165A}" srcOrd="2" destOrd="0" parTransId="{CAC681ED-81AC-4830-B97D-2EEA28F0104A}" sibTransId="{7C8084F1-58F2-4A0D-AC0C-048365031E9D}"/>
    <dgm:cxn modelId="{157DF05D-372E-4FEF-B09A-B914A1C54CE8}" srcId="{E3933245-809F-44C9-85CE-D3265C85B898}" destId="{16A9F584-CA10-4952-9F66-95ECBDA43D00}" srcOrd="3" destOrd="0" parTransId="{A5F2BE97-5828-4DCF-8D95-19432FCE35A2}" sibTransId="{FC24DF4F-CE8C-4864-BB45-8DC3DD4F6B5A}"/>
    <dgm:cxn modelId="{40478CB4-79E9-43B8-AEB2-66B539BA390F}" srcId="{6E00CB1B-E186-417A-B3A6-C5F998E18A05}" destId="{E8C580FE-71CB-4673-B4B8-507702580952}" srcOrd="3" destOrd="0" parTransId="{D35F51B3-6BED-470B-B972-E9A48548CE5B}" sibTransId="{9EB09342-EEF8-4238-8290-EF2E646622BB}"/>
    <dgm:cxn modelId="{055E5591-2171-4BD9-8F55-44A9C20D0D94}" srcId="{E3933245-809F-44C9-85CE-D3265C85B898}" destId="{0108F0DF-213E-4A11-BB53-C91C1F4406A1}" srcOrd="0" destOrd="0" parTransId="{1702E6CA-9FD9-48B2-87C8-ECE024466243}" sibTransId="{33033503-4245-4ADF-95C6-3F9EA1FA483D}"/>
    <dgm:cxn modelId="{E0DBDDE8-A6B2-4B2E-A42D-87DEA7939087}" type="presOf" srcId="{1BB1E137-043C-4F8A-9967-5112789EE507}" destId="{AC05D324-574A-4E98-BF35-8933A1A2F731}" srcOrd="0" destOrd="0" presId="urn:microsoft.com/office/officeart/2005/8/layout/hList1"/>
    <dgm:cxn modelId="{BE75D921-5D75-4DDF-8CAE-1928FDD5F53A}" type="presOf" srcId="{3224526F-6130-4BCD-B38A-4D85733BEB33}" destId="{AC05D324-574A-4E98-BF35-8933A1A2F731}" srcOrd="0" destOrd="2" presId="urn:microsoft.com/office/officeart/2005/8/layout/hList1"/>
    <dgm:cxn modelId="{8C8F487B-AD20-48A8-88F6-A6E1B9218A5C}" srcId="{17A59C89-9DDC-496E-A344-1761AD00DE7C}" destId="{6E00CB1B-E186-417A-B3A6-C5F998E18A05}" srcOrd="3" destOrd="0" parTransId="{636B9866-A531-4C12-A5CF-C680920D1B91}" sibTransId="{93D432A1-AAEC-4AC1-9C7E-2F9FE446F079}"/>
    <dgm:cxn modelId="{DEE8A689-A49C-404D-966A-B34ED60F9306}" srcId="{6E00CB1B-E186-417A-B3A6-C5F998E18A05}" destId="{FC2022FD-FE2A-4EBA-858C-6A0FAC5F6161}" srcOrd="4" destOrd="0" parTransId="{59C71B67-C5E0-417A-A074-E458E920A949}" sibTransId="{BBDC3390-EBDF-4018-8E30-332775477C69}"/>
    <dgm:cxn modelId="{97583129-B125-4DF1-AB7E-969B9DCA45F3}" srcId="{D3D4F7DC-6FFE-4CBC-91BE-07F6078B9212}" destId="{8526FFB2-3E45-4EC2-BC88-BFB4579AFFC3}" srcOrd="1" destOrd="0" parTransId="{A6945C98-E897-41DB-B4CF-3577FA0F8A8F}" sibTransId="{14BE2E14-6054-4E6E-A429-B6254B82EA1E}"/>
    <dgm:cxn modelId="{88F35C95-348B-4795-BC42-D415540C653A}" srcId="{CDA3D93A-D352-4A1D-9EC9-A15A91DD1058}" destId="{B7C413D9-A649-49FC-8599-E315C3CC2DE8}" srcOrd="0" destOrd="0" parTransId="{FABDD367-E9D2-4BFA-9AE0-ECEC123CA469}" sibTransId="{20D7485D-07CB-4EB7-971C-D3B30F8CB093}"/>
    <dgm:cxn modelId="{551FB461-6453-41CF-B869-BE42ADEB4501}" type="presOf" srcId="{8FDDA62D-227E-4DEE-9CCB-A6DCA8D90430}" destId="{AC05D324-574A-4E98-BF35-8933A1A2F731}" srcOrd="0" destOrd="4" presId="urn:microsoft.com/office/officeart/2005/8/layout/hList1"/>
    <dgm:cxn modelId="{1FDA4416-ECD0-4E72-91FD-344385D33DA0}" type="presOf" srcId="{A54F9F50-1CEE-4CDE-8380-17EFE4EF02CB}" destId="{79489529-5EA0-4043-9AFB-743673B5722E}" srcOrd="0" destOrd="0" presId="urn:microsoft.com/office/officeart/2005/8/layout/hList1"/>
    <dgm:cxn modelId="{6CBE0ACE-089D-4F46-9D36-0359A451D442}" srcId="{6E00CB1B-E186-417A-B3A6-C5F998E18A05}" destId="{4B932AD2-1095-4FD9-891F-92ED44A1B3A7}" srcOrd="2" destOrd="0" parTransId="{8D4FC73E-3295-46F7-9536-939F05452D80}" sibTransId="{50E142B9-1CBC-484D-8CC2-3824D467F346}"/>
    <dgm:cxn modelId="{34D5004D-84D3-4743-B4BC-F923ED631088}" type="presOf" srcId="{6E00CB1B-E186-417A-B3A6-C5F998E18A05}" destId="{7845EAAB-5010-4808-946D-8BA8804CCD30}" srcOrd="0" destOrd="0" presId="urn:microsoft.com/office/officeart/2005/8/layout/hList1"/>
    <dgm:cxn modelId="{22FCA2AF-1C79-4D4E-9510-14A1F946A3FB}" srcId="{6E00CB1B-E186-417A-B3A6-C5F998E18A05}" destId="{123CCF08-CB7C-4D53-9D70-7437F86120BA}" srcOrd="0" destOrd="0" parTransId="{FF572265-1E6F-47E9-8E8E-42DF9A6D2805}" sibTransId="{7844CEC8-3399-4A55-A922-2162CB520F47}"/>
    <dgm:cxn modelId="{2A412086-E271-42A2-AED6-B6CD6E146702}" srcId="{D3D4F7DC-6FFE-4CBC-91BE-07F6078B9212}" destId="{3224526F-6130-4BCD-B38A-4D85733BEB33}" srcOrd="2" destOrd="0" parTransId="{1B47DCAA-D725-417B-9FDB-9784A7EFA7F6}" sibTransId="{E1700EE2-B54A-4F79-B369-EB10585577F6}"/>
    <dgm:cxn modelId="{AD8E017B-DF20-4C46-B3E1-AFEB1DF60A7E}" srcId="{17A59C89-9DDC-496E-A344-1761AD00DE7C}" destId="{E3933245-809F-44C9-85CE-D3265C85B898}" srcOrd="1" destOrd="0" parTransId="{E30DCB17-3191-4849-9D60-2F1F16145A69}" sibTransId="{79993ABF-267A-41CA-BA50-358B7BD20B8B}"/>
    <dgm:cxn modelId="{7FF32D51-FEF6-4B9C-B0F4-48E15C4A63B9}" srcId="{A54F9F50-1CEE-4CDE-8380-17EFE4EF02CB}" destId="{830C47B3-E362-4D99-9A90-D5F4960C3E93}" srcOrd="0" destOrd="0" parTransId="{30BAEBEF-84D1-4F8B-B6B1-82B6D07E85CA}" sibTransId="{C147E91E-B642-4AF8-83ED-CFB53D3A3FAC}"/>
    <dgm:cxn modelId="{8FCE4767-7EFB-4E6E-86D4-C06627729CB7}" type="presOf" srcId="{B0228347-8361-42F7-BB2B-03760DE28B18}" destId="{599665EE-6126-4B3B-B214-48CAC62E16B7}" srcOrd="0" destOrd="2" presId="urn:microsoft.com/office/officeart/2005/8/layout/hList1"/>
    <dgm:cxn modelId="{687B62BB-0A00-4590-8FC8-F629800829C3}" srcId="{CDA3D93A-D352-4A1D-9EC9-A15A91DD1058}" destId="{346891A2-DA28-477E-9CB9-DFDFA8500BB0}" srcOrd="2" destOrd="0" parTransId="{05346A4E-C2D9-4821-8246-FEE12A398D43}" sibTransId="{DAF57B5C-FAC6-45CE-AC72-B04ECF09C3D8}"/>
    <dgm:cxn modelId="{25F20B45-2096-4C7A-9033-FFEC1B7369D5}" srcId="{CDA3D93A-D352-4A1D-9EC9-A15A91DD1058}" destId="{D1682D81-50F5-412D-AC48-F2F81D90975D}" srcOrd="1" destOrd="0" parTransId="{1591B753-86DD-4B2A-A53C-9A34869A0F3C}" sibTransId="{2CF1BF26-6E00-4D03-9F09-ED8A73FCB1F1}"/>
    <dgm:cxn modelId="{74717FF9-1962-442A-BAFF-D3F61F01A146}" type="presOf" srcId="{DE45B0B7-C427-41AD-BD3E-52C20A77D487}" destId="{AC05D324-574A-4E98-BF35-8933A1A2F731}" srcOrd="0" destOrd="3" presId="urn:microsoft.com/office/officeart/2005/8/layout/hList1"/>
    <dgm:cxn modelId="{D54CBB5E-DEAA-4112-94D2-845753245800}" srcId="{E3933245-809F-44C9-85CE-D3265C85B898}" destId="{B0228347-8361-42F7-BB2B-03760DE28B18}" srcOrd="2" destOrd="0" parTransId="{09DDD798-2436-4310-B31B-3F271D23760E}" sibTransId="{A02AE268-6148-4333-9CF2-84B7E6964146}"/>
    <dgm:cxn modelId="{DF9A1A72-93C0-4FBF-9C2D-9B00413B0BEF}" srcId="{D3D4F7DC-6FFE-4CBC-91BE-07F6078B9212}" destId="{63CB70C2-46EB-476F-B824-B9D2AD8C2FD7}" srcOrd="5" destOrd="0" parTransId="{DA72D3C0-1C20-4A0F-851C-1465ECC5E89B}" sibTransId="{1204911A-E4D0-4A76-918A-D0B1CB5A7F98}"/>
    <dgm:cxn modelId="{67CD8115-D86C-4D9A-8315-759A9792EFAA}" type="presOf" srcId="{B7C413D9-A649-49FC-8599-E315C3CC2DE8}" destId="{864B190D-DFD0-4124-A181-2B54B708484F}" srcOrd="0" destOrd="0" presId="urn:microsoft.com/office/officeart/2005/8/layout/hList1"/>
    <dgm:cxn modelId="{2278354D-5A2D-43C3-8A6D-354D3C7A8511}" type="presOf" srcId="{FAC2A040-6212-4DCA-AB7D-EF85445E33CE}" destId="{58DE3BDA-15DD-44B9-9D4D-E6B634A25683}" srcOrd="0" destOrd="1" presId="urn:microsoft.com/office/officeart/2005/8/layout/hList1"/>
    <dgm:cxn modelId="{C4CDCA8D-8CAD-458A-ADDA-4A2EB8C638D1}" srcId="{17A59C89-9DDC-496E-A344-1761AD00DE7C}" destId="{A54F9F50-1CEE-4CDE-8380-17EFE4EF02CB}" srcOrd="4" destOrd="0" parTransId="{FBF4A212-E8D0-4F84-A24A-1DC9C8825170}" sibTransId="{09D62786-3516-446F-8EBF-150DD353B75B}"/>
    <dgm:cxn modelId="{0C55E11E-D491-42CD-AAD6-130DEEA44855}" srcId="{17A59C89-9DDC-496E-A344-1761AD00DE7C}" destId="{CDA3D93A-D352-4A1D-9EC9-A15A91DD1058}" srcOrd="0" destOrd="0" parTransId="{E2A4B1B5-5F26-43F8-8202-18F880DAF287}" sibTransId="{CC645B96-4C9C-424D-AA9A-9978E6BB0F2A}"/>
    <dgm:cxn modelId="{A40A9789-96EC-4008-BA5C-938C942121B3}" type="presOf" srcId="{E3933245-809F-44C9-85CE-D3265C85B898}" destId="{4A28B191-8F8D-4EEE-89B9-6075FFFD9E45}" srcOrd="0" destOrd="0" presId="urn:microsoft.com/office/officeart/2005/8/layout/hList1"/>
    <dgm:cxn modelId="{32529000-5F5A-4035-98B1-9D0546454202}" type="presOf" srcId="{DE856890-8B3B-48B7-AA53-3EDBD6C44F6B}" destId="{599665EE-6126-4B3B-B214-48CAC62E16B7}" srcOrd="0" destOrd="1" presId="urn:microsoft.com/office/officeart/2005/8/layout/hList1"/>
    <dgm:cxn modelId="{463DD6A1-A53A-4A2F-9719-2EA392D30970}" type="presOf" srcId="{C16736E3-ABF3-4A56-923D-569EBC60165A}" destId="{58DE3BDA-15DD-44B9-9D4D-E6B634A25683}" srcOrd="0" destOrd="2" presId="urn:microsoft.com/office/officeart/2005/8/layout/hList1"/>
    <dgm:cxn modelId="{33B33F87-1BA2-4163-890F-509F7FFD994E}" type="presOf" srcId="{123CCF08-CB7C-4D53-9D70-7437F86120BA}" destId="{A5022E1B-CD65-40C8-859F-98BF59B8C4BD}" srcOrd="0" destOrd="0" presId="urn:microsoft.com/office/officeart/2005/8/layout/hList1"/>
    <dgm:cxn modelId="{C6C6D886-F9C4-4071-8C9B-0946EEE40F5B}" type="presParOf" srcId="{45F335D2-B7DA-4278-A281-DF34797D018B}" destId="{0D2F2B9C-9A46-4067-8C14-CCA011FDC88E}" srcOrd="0" destOrd="0" presId="urn:microsoft.com/office/officeart/2005/8/layout/hList1"/>
    <dgm:cxn modelId="{8D174DB9-FD34-4A63-9036-06707E3079AF}" type="presParOf" srcId="{0D2F2B9C-9A46-4067-8C14-CCA011FDC88E}" destId="{EF2105A2-DC03-4599-A5E1-DD76A35C9B31}" srcOrd="0" destOrd="0" presId="urn:microsoft.com/office/officeart/2005/8/layout/hList1"/>
    <dgm:cxn modelId="{5ED122ED-BB3D-42D0-BE51-FA2A9ED0F920}" type="presParOf" srcId="{0D2F2B9C-9A46-4067-8C14-CCA011FDC88E}" destId="{864B190D-DFD0-4124-A181-2B54B708484F}" srcOrd="1" destOrd="0" presId="urn:microsoft.com/office/officeart/2005/8/layout/hList1"/>
    <dgm:cxn modelId="{85E0792D-6CC1-4205-B459-0B4479FF8A15}" type="presParOf" srcId="{45F335D2-B7DA-4278-A281-DF34797D018B}" destId="{A49C52FB-193A-4E21-B03A-DB2BEDED01CC}" srcOrd="1" destOrd="0" presId="urn:microsoft.com/office/officeart/2005/8/layout/hList1"/>
    <dgm:cxn modelId="{C4816627-E0F7-4335-900B-1522963FD7BD}" type="presParOf" srcId="{45F335D2-B7DA-4278-A281-DF34797D018B}" destId="{E9029CE1-0E35-4A8D-A68E-FBA43F738A7E}" srcOrd="2" destOrd="0" presId="urn:microsoft.com/office/officeart/2005/8/layout/hList1"/>
    <dgm:cxn modelId="{CC1AF9EB-7F8D-42B3-B21B-AB0A3E47887B}" type="presParOf" srcId="{E9029CE1-0E35-4A8D-A68E-FBA43F738A7E}" destId="{4A28B191-8F8D-4EEE-89B9-6075FFFD9E45}" srcOrd="0" destOrd="0" presId="urn:microsoft.com/office/officeart/2005/8/layout/hList1"/>
    <dgm:cxn modelId="{6C16166C-4B47-4D3B-9F96-DBBC8BD4B9A7}" type="presParOf" srcId="{E9029CE1-0E35-4A8D-A68E-FBA43F738A7E}" destId="{599665EE-6126-4B3B-B214-48CAC62E16B7}" srcOrd="1" destOrd="0" presId="urn:microsoft.com/office/officeart/2005/8/layout/hList1"/>
    <dgm:cxn modelId="{2C4CBAF5-6EAB-473B-9CE0-AC3779F23BC9}" type="presParOf" srcId="{45F335D2-B7DA-4278-A281-DF34797D018B}" destId="{9F9A5E05-3C5F-411E-9354-87B5632A630E}" srcOrd="3" destOrd="0" presId="urn:microsoft.com/office/officeart/2005/8/layout/hList1"/>
    <dgm:cxn modelId="{184F6801-07DF-4E21-B23D-C4C8082AD1A8}" type="presParOf" srcId="{45F335D2-B7DA-4278-A281-DF34797D018B}" destId="{B1F7E77F-DB17-438D-A479-E6176AE1119E}" srcOrd="4" destOrd="0" presId="urn:microsoft.com/office/officeart/2005/8/layout/hList1"/>
    <dgm:cxn modelId="{44FEA9FB-931F-443A-AA18-6FFC4F4BDB5B}" type="presParOf" srcId="{B1F7E77F-DB17-438D-A479-E6176AE1119E}" destId="{420DCF8E-BB8C-4BB9-955F-AD16D2A85176}" srcOrd="0" destOrd="0" presId="urn:microsoft.com/office/officeart/2005/8/layout/hList1"/>
    <dgm:cxn modelId="{3A802DB9-93B5-4640-8826-F42BC83E31BB}" type="presParOf" srcId="{B1F7E77F-DB17-438D-A479-E6176AE1119E}" destId="{AC05D324-574A-4E98-BF35-8933A1A2F731}" srcOrd="1" destOrd="0" presId="urn:microsoft.com/office/officeart/2005/8/layout/hList1"/>
    <dgm:cxn modelId="{189B3AA1-A8FA-4CBA-8E67-5D1DDEB91C2C}" type="presParOf" srcId="{45F335D2-B7DA-4278-A281-DF34797D018B}" destId="{55FEEF7F-ABE6-42C9-98E6-3DE55120BE2C}" srcOrd="5" destOrd="0" presId="urn:microsoft.com/office/officeart/2005/8/layout/hList1"/>
    <dgm:cxn modelId="{01D49E08-DD1C-4716-AE8C-FC1AA968DC0E}" type="presParOf" srcId="{45F335D2-B7DA-4278-A281-DF34797D018B}" destId="{764915E5-E1CA-4681-8CF6-40D589BD15EF}" srcOrd="6" destOrd="0" presId="urn:microsoft.com/office/officeart/2005/8/layout/hList1"/>
    <dgm:cxn modelId="{7CCF5F6B-D9F4-4CE0-9ABF-8E9D81E2B0D5}" type="presParOf" srcId="{764915E5-E1CA-4681-8CF6-40D589BD15EF}" destId="{7845EAAB-5010-4808-946D-8BA8804CCD30}" srcOrd="0" destOrd="0" presId="urn:microsoft.com/office/officeart/2005/8/layout/hList1"/>
    <dgm:cxn modelId="{A3CCD940-3F4F-4AE4-BCDB-1BC3329BBD70}" type="presParOf" srcId="{764915E5-E1CA-4681-8CF6-40D589BD15EF}" destId="{A5022E1B-CD65-40C8-859F-98BF59B8C4BD}" srcOrd="1" destOrd="0" presId="urn:microsoft.com/office/officeart/2005/8/layout/hList1"/>
    <dgm:cxn modelId="{E37A4F24-6AB0-40F3-BD15-CA4DD75E4402}" type="presParOf" srcId="{45F335D2-B7DA-4278-A281-DF34797D018B}" destId="{B8E42F8F-8F97-4550-99D4-26C00C323921}" srcOrd="7" destOrd="0" presId="urn:microsoft.com/office/officeart/2005/8/layout/hList1"/>
    <dgm:cxn modelId="{45CCD094-1A84-409A-93F7-92473E7041D1}" type="presParOf" srcId="{45F335D2-B7DA-4278-A281-DF34797D018B}" destId="{AB16F2DF-4A59-4F25-9F37-3D0EC324B83E}" srcOrd="8" destOrd="0" presId="urn:microsoft.com/office/officeart/2005/8/layout/hList1"/>
    <dgm:cxn modelId="{81F26A81-EDF4-4F85-B2A6-AAF3E3929614}" type="presParOf" srcId="{AB16F2DF-4A59-4F25-9F37-3D0EC324B83E}" destId="{79489529-5EA0-4043-9AFB-743673B5722E}" srcOrd="0" destOrd="0" presId="urn:microsoft.com/office/officeart/2005/8/layout/hList1"/>
    <dgm:cxn modelId="{6C49ED9D-8C50-441F-8CB0-D035DC0CBD9C}" type="presParOf" srcId="{AB16F2DF-4A59-4F25-9F37-3D0EC324B83E}" destId="{58DE3BDA-15DD-44B9-9D4D-E6B634A25683}"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599B0-314B-459B-ACAF-96218911D09C}">
      <dsp:nvSpPr>
        <dsp:cNvPr id="0" name=""/>
        <dsp:cNvSpPr/>
      </dsp:nvSpPr>
      <dsp:spPr>
        <a:xfrm>
          <a:off x="3768662" y="3976"/>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Individual Counseling</a:t>
          </a:r>
          <a:endParaRPr lang="en-US" sz="1300" kern="1200" dirty="0"/>
        </a:p>
      </dsp:txBody>
      <dsp:txXfrm>
        <a:off x="3805135" y="40449"/>
        <a:ext cx="1076528" cy="674212"/>
      </dsp:txXfrm>
    </dsp:sp>
    <dsp:sp modelId="{B18B38ED-2BDE-4495-B4C3-558361A2D819}">
      <dsp:nvSpPr>
        <dsp:cNvPr id="0" name=""/>
        <dsp:cNvSpPr/>
      </dsp:nvSpPr>
      <dsp:spPr>
        <a:xfrm>
          <a:off x="1472074" y="377555"/>
          <a:ext cx="5742651" cy="5742651"/>
        </a:xfrm>
        <a:custGeom>
          <a:avLst/>
          <a:gdLst/>
          <a:ahLst/>
          <a:cxnLst/>
          <a:rect l="0" t="0" r="0" b="0"/>
          <a:pathLst>
            <a:path>
              <a:moveTo>
                <a:pt x="3453305" y="59598"/>
              </a:moveTo>
              <a:arcTo wR="2871325" hR="2871325" stAng="16901648"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2314CA-8CC8-40B5-BCCC-8724C3DAB900}">
      <dsp:nvSpPr>
        <dsp:cNvPr id="0" name=""/>
        <dsp:cNvSpPr/>
      </dsp:nvSpPr>
      <dsp:spPr>
        <a:xfrm>
          <a:off x="5614315" y="675738"/>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Post</a:t>
          </a:r>
          <a:r>
            <a:rPr lang="en-US" sz="1300" kern="1200" baseline="0" dirty="0" smtClean="0"/>
            <a:t> Secondary and Transition Planning</a:t>
          </a:r>
          <a:endParaRPr lang="en-US" sz="1300" kern="1200" dirty="0"/>
        </a:p>
      </dsp:txBody>
      <dsp:txXfrm>
        <a:off x="5650788" y="712211"/>
        <a:ext cx="1076528" cy="674212"/>
      </dsp:txXfrm>
    </dsp:sp>
    <dsp:sp modelId="{AE395A4B-97C6-4213-B7CE-C1419F004748}">
      <dsp:nvSpPr>
        <dsp:cNvPr id="0" name=""/>
        <dsp:cNvSpPr/>
      </dsp:nvSpPr>
      <dsp:spPr>
        <a:xfrm>
          <a:off x="1472074" y="377555"/>
          <a:ext cx="5742651" cy="5742651"/>
        </a:xfrm>
        <a:custGeom>
          <a:avLst/>
          <a:gdLst/>
          <a:ahLst/>
          <a:cxnLst/>
          <a:rect l="0" t="0" r="0" b="0"/>
          <a:pathLst>
            <a:path>
              <a:moveTo>
                <a:pt x="5094135" y="1053737"/>
              </a:moveTo>
              <a:arcTo wR="2871325" hR="2871325" stAng="19243631"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E117-4637-48B3-B853-E04CA809094B}">
      <dsp:nvSpPr>
        <dsp:cNvPr id="0" name=""/>
        <dsp:cNvSpPr/>
      </dsp:nvSpPr>
      <dsp:spPr>
        <a:xfrm>
          <a:off x="6596366" y="237670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Parent/ Orientation Programs</a:t>
          </a:r>
          <a:endParaRPr lang="en-US" sz="1300" kern="1200" dirty="0"/>
        </a:p>
      </dsp:txBody>
      <dsp:txXfrm>
        <a:off x="6632839" y="2413174"/>
        <a:ext cx="1076528" cy="674212"/>
      </dsp:txXfrm>
    </dsp:sp>
    <dsp:sp modelId="{3E73FB38-AD14-4AEA-92B3-0EADAA921EB4}">
      <dsp:nvSpPr>
        <dsp:cNvPr id="0" name=""/>
        <dsp:cNvSpPr/>
      </dsp:nvSpPr>
      <dsp:spPr>
        <a:xfrm>
          <a:off x="1472074" y="377555"/>
          <a:ext cx="5742651" cy="5742651"/>
        </a:xfrm>
        <a:custGeom>
          <a:avLst/>
          <a:gdLst/>
          <a:ahLst/>
          <a:cxnLst/>
          <a:rect l="0" t="0" r="0" b="0"/>
          <a:pathLst>
            <a:path>
              <a:moveTo>
                <a:pt x="5740427" y="2758333"/>
              </a:moveTo>
              <a:arcTo wR="2871325" hR="2871325" stAng="2146468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AFF180-6469-4AED-8A6C-DFCD9133D2A7}">
      <dsp:nvSpPr>
        <dsp:cNvPr id="0" name=""/>
        <dsp:cNvSpPr/>
      </dsp:nvSpPr>
      <dsp:spPr>
        <a:xfrm>
          <a:off x="6255304" y="4310964"/>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Classroom Presentations</a:t>
          </a:r>
          <a:endParaRPr lang="en-US" sz="1300" kern="1200" dirty="0"/>
        </a:p>
      </dsp:txBody>
      <dsp:txXfrm>
        <a:off x="6291777" y="4347437"/>
        <a:ext cx="1076528" cy="674212"/>
      </dsp:txXfrm>
    </dsp:sp>
    <dsp:sp modelId="{6BEDE3B9-3547-42DC-9CE6-85B38CF38A91}">
      <dsp:nvSpPr>
        <dsp:cNvPr id="0" name=""/>
        <dsp:cNvSpPr/>
      </dsp:nvSpPr>
      <dsp:spPr>
        <a:xfrm>
          <a:off x="1472074" y="377555"/>
          <a:ext cx="5742651" cy="5742651"/>
        </a:xfrm>
        <a:custGeom>
          <a:avLst/>
          <a:gdLst/>
          <a:ahLst/>
          <a:cxnLst/>
          <a:rect l="0" t="0" r="0" b="0"/>
          <a:pathLst>
            <a:path>
              <a:moveTo>
                <a:pt x="5095228" y="4687576"/>
              </a:moveTo>
              <a:arcTo wR="2871325" hR="2871325" stAng="2354301" swAng="10649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C20629-2713-4BD8-B0FA-16C7E497756A}">
      <dsp:nvSpPr>
        <dsp:cNvPr id="0" name=""/>
        <dsp:cNvSpPr/>
      </dsp:nvSpPr>
      <dsp:spPr>
        <a:xfrm>
          <a:off x="4750714" y="557346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School-wide Initiatives</a:t>
          </a:r>
          <a:endParaRPr lang="en-US" sz="1300" kern="1200" dirty="0"/>
        </a:p>
      </dsp:txBody>
      <dsp:txXfrm>
        <a:off x="4787187" y="5609938"/>
        <a:ext cx="1076528" cy="674212"/>
      </dsp:txXfrm>
    </dsp:sp>
    <dsp:sp modelId="{2DB28BFD-0897-4F86-A776-9E04FEAE38ED}">
      <dsp:nvSpPr>
        <dsp:cNvPr id="0" name=""/>
        <dsp:cNvSpPr/>
      </dsp:nvSpPr>
      <dsp:spPr>
        <a:xfrm>
          <a:off x="1472074" y="377555"/>
          <a:ext cx="5742651" cy="5742651"/>
        </a:xfrm>
        <a:custGeom>
          <a:avLst/>
          <a:gdLst/>
          <a:ahLst/>
          <a:cxnLst/>
          <a:rect l="0" t="0" r="0" b="0"/>
          <a:pathLst>
            <a:path>
              <a:moveTo>
                <a:pt x="3270574" y="5714758"/>
              </a:moveTo>
              <a:arcTo wR="2871325" hR="2871325" stAng="4920438" swAng="95912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83DB82-E6D0-4BC4-BCBE-D0A291FC3FB1}">
      <dsp:nvSpPr>
        <dsp:cNvPr id="0" name=""/>
        <dsp:cNvSpPr/>
      </dsp:nvSpPr>
      <dsp:spPr>
        <a:xfrm>
          <a:off x="2786611" y="557346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Scheduling</a:t>
          </a:r>
          <a:endParaRPr lang="en-US" sz="1300" kern="1200" dirty="0"/>
        </a:p>
      </dsp:txBody>
      <dsp:txXfrm>
        <a:off x="2823084" y="5609938"/>
        <a:ext cx="1076528" cy="674212"/>
      </dsp:txXfrm>
    </dsp:sp>
    <dsp:sp modelId="{DD80BB54-5418-4F15-A5B8-E69A7D8EDD9F}">
      <dsp:nvSpPr>
        <dsp:cNvPr id="0" name=""/>
        <dsp:cNvSpPr/>
      </dsp:nvSpPr>
      <dsp:spPr>
        <a:xfrm>
          <a:off x="1472074" y="377555"/>
          <a:ext cx="5742651" cy="5742651"/>
        </a:xfrm>
        <a:custGeom>
          <a:avLst/>
          <a:gdLst/>
          <a:ahLst/>
          <a:cxnLst/>
          <a:rect l="0" t="0" r="0" b="0"/>
          <a:pathLst>
            <a:path>
              <a:moveTo>
                <a:pt x="1306951" y="5279072"/>
              </a:moveTo>
              <a:arcTo wR="2871325" hR="2871325" stAng="7380769" swAng="10649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C602B8-D0BC-4C91-AB61-8F6BDFACF027}">
      <dsp:nvSpPr>
        <dsp:cNvPr id="0" name=""/>
        <dsp:cNvSpPr/>
      </dsp:nvSpPr>
      <dsp:spPr>
        <a:xfrm>
          <a:off x="1282021" y="4310964"/>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Community Outreach</a:t>
          </a:r>
          <a:endParaRPr lang="en-US" sz="1300" kern="1200" dirty="0"/>
        </a:p>
      </dsp:txBody>
      <dsp:txXfrm>
        <a:off x="1318494" y="4347437"/>
        <a:ext cx="1076528" cy="674212"/>
      </dsp:txXfrm>
    </dsp:sp>
    <dsp:sp modelId="{A1AAF711-0AEA-42F7-9DCE-A136A76C1BDE}">
      <dsp:nvSpPr>
        <dsp:cNvPr id="0" name=""/>
        <dsp:cNvSpPr/>
      </dsp:nvSpPr>
      <dsp:spPr>
        <a:xfrm>
          <a:off x="1472074" y="377555"/>
          <a:ext cx="5742651" cy="5742651"/>
        </a:xfrm>
        <a:custGeom>
          <a:avLst/>
          <a:gdLst/>
          <a:ahLst/>
          <a:cxnLst/>
          <a:rect l="0" t="0" r="0" b="0"/>
          <a:pathLst>
            <a:path>
              <a:moveTo>
                <a:pt x="199220" y="3922214"/>
              </a:moveTo>
              <a:arcTo wR="2871325" hR="2871325" stAng="951187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39E371-2ABF-4AB0-B9E7-5E0075432FC0}">
      <dsp:nvSpPr>
        <dsp:cNvPr id="0" name=""/>
        <dsp:cNvSpPr/>
      </dsp:nvSpPr>
      <dsp:spPr>
        <a:xfrm>
          <a:off x="940959" y="237670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Articulation and Advocacy</a:t>
          </a:r>
          <a:endParaRPr lang="en-US" sz="1300" kern="1200" dirty="0"/>
        </a:p>
      </dsp:txBody>
      <dsp:txXfrm>
        <a:off x="977432" y="2413174"/>
        <a:ext cx="1076528" cy="674212"/>
      </dsp:txXfrm>
    </dsp:sp>
    <dsp:sp modelId="{6B46D451-EA62-446B-8C16-23DF3093B686}">
      <dsp:nvSpPr>
        <dsp:cNvPr id="0" name=""/>
        <dsp:cNvSpPr/>
      </dsp:nvSpPr>
      <dsp:spPr>
        <a:xfrm>
          <a:off x="1472074" y="377555"/>
          <a:ext cx="5742651" cy="5742651"/>
        </a:xfrm>
        <a:custGeom>
          <a:avLst/>
          <a:gdLst/>
          <a:ahLst/>
          <a:cxnLst/>
          <a:rect l="0" t="0" r="0" b="0"/>
          <a:pathLst>
            <a:path>
              <a:moveTo>
                <a:pt x="138988" y="1988803"/>
              </a:moveTo>
              <a:arcTo wR="2871325" hR="2871325" stAng="11874002"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F17699D-FBC8-4A2A-AB67-DE8D9E9C99F1}">
      <dsp:nvSpPr>
        <dsp:cNvPr id="0" name=""/>
        <dsp:cNvSpPr/>
      </dsp:nvSpPr>
      <dsp:spPr>
        <a:xfrm>
          <a:off x="1923010" y="675738"/>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Resources</a:t>
          </a:r>
          <a:endParaRPr lang="en-US" sz="1300" kern="1200" dirty="0"/>
        </a:p>
      </dsp:txBody>
      <dsp:txXfrm>
        <a:off x="1959483" y="712211"/>
        <a:ext cx="1076528" cy="674212"/>
      </dsp:txXfrm>
    </dsp:sp>
    <dsp:sp modelId="{16E882C3-737D-4F2D-90B7-088D6B1E579D}">
      <dsp:nvSpPr>
        <dsp:cNvPr id="0" name=""/>
        <dsp:cNvSpPr/>
      </dsp:nvSpPr>
      <dsp:spPr>
        <a:xfrm>
          <a:off x="1472074" y="377555"/>
          <a:ext cx="5742651" cy="5742651"/>
        </a:xfrm>
        <a:custGeom>
          <a:avLst/>
          <a:gdLst/>
          <a:ahLst/>
          <a:cxnLst/>
          <a:rect l="0" t="0" r="0" b="0"/>
          <a:pathLst>
            <a:path>
              <a:moveTo>
                <a:pt x="1603809" y="294910"/>
              </a:moveTo>
              <a:arcTo wR="2871325" hR="2871325" stAng="14628255"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8E491-2D67-4A82-83CA-0BBF5F91CB40}">
      <dsp:nvSpPr>
        <dsp:cNvPr id="0" name=""/>
        <dsp:cNvSpPr/>
      </dsp:nvSpPr>
      <dsp:spPr>
        <a:xfrm>
          <a:off x="0" y="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September</a:t>
          </a:r>
          <a:endParaRPr lang="en-US" sz="1600" kern="1200" dirty="0"/>
        </a:p>
      </dsp:txBody>
      <dsp:txXfrm>
        <a:off x="0" y="0"/>
        <a:ext cx="1396603" cy="558641"/>
      </dsp:txXfrm>
    </dsp:sp>
    <dsp:sp modelId="{24EFBC86-7233-4B73-81A4-BD0CBF26CF9E}">
      <dsp:nvSpPr>
        <dsp:cNvPr id="0" name=""/>
        <dsp:cNvSpPr/>
      </dsp:nvSpPr>
      <dsp:spPr>
        <a:xfrm>
          <a:off x="0" y="559073"/>
          <a:ext cx="1351967" cy="204477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9</a:t>
          </a:r>
          <a:r>
            <a:rPr lang="en-US" sz="1200" kern="1200" baseline="30000" dirty="0" smtClean="0"/>
            <a:t>th</a:t>
          </a:r>
          <a:r>
            <a:rPr lang="en-US" sz="1200" kern="1200" dirty="0" smtClean="0"/>
            <a:t> Grade Orientation Program</a:t>
          </a:r>
          <a:endParaRPr lang="en-US" sz="1200" kern="1200" dirty="0"/>
        </a:p>
        <a:p>
          <a:pPr marL="114300" lvl="1" indent="-114300" algn="l" defTabSz="533400">
            <a:lnSpc>
              <a:spcPct val="90000"/>
            </a:lnSpc>
            <a:spcBef>
              <a:spcPct val="0"/>
            </a:spcBef>
            <a:spcAft>
              <a:spcPct val="15000"/>
            </a:spcAft>
            <a:buChar char="••"/>
          </a:pPr>
          <a:r>
            <a:rPr lang="en-US" sz="1200" kern="1200" dirty="0" smtClean="0"/>
            <a:t>Senior Night Meeting</a:t>
          </a:r>
          <a:endParaRPr lang="en-US" sz="1200" kern="1200" dirty="0"/>
        </a:p>
        <a:p>
          <a:pPr marL="114300" lvl="1" indent="-114300" algn="l" defTabSz="533400">
            <a:lnSpc>
              <a:spcPct val="90000"/>
            </a:lnSpc>
            <a:spcBef>
              <a:spcPct val="0"/>
            </a:spcBef>
            <a:spcAft>
              <a:spcPct val="15000"/>
            </a:spcAft>
            <a:buChar char="••"/>
          </a:pPr>
          <a:r>
            <a:rPr lang="en-US" sz="1200" kern="1200" dirty="0" smtClean="0"/>
            <a:t>Back to School Night </a:t>
          </a:r>
          <a:endParaRPr lang="en-US" sz="1200" kern="1200" dirty="0"/>
        </a:p>
        <a:p>
          <a:pPr marL="114300" lvl="1" indent="-114300" algn="l" defTabSz="533400">
            <a:lnSpc>
              <a:spcPct val="90000"/>
            </a:lnSpc>
            <a:spcBef>
              <a:spcPct val="0"/>
            </a:spcBef>
            <a:spcAft>
              <a:spcPct val="15000"/>
            </a:spcAft>
            <a:buChar char="••"/>
          </a:pPr>
          <a:r>
            <a:rPr lang="en-US" sz="1200" kern="1200" dirty="0" smtClean="0"/>
            <a:t>Counselor/Senior Meetings</a:t>
          </a:r>
          <a:endParaRPr lang="en-US" sz="1200" kern="1200" dirty="0"/>
        </a:p>
        <a:p>
          <a:pPr marL="114300" lvl="1" indent="-114300" algn="l" defTabSz="533400">
            <a:lnSpc>
              <a:spcPct val="90000"/>
            </a:lnSpc>
            <a:spcBef>
              <a:spcPct val="0"/>
            </a:spcBef>
            <a:spcAft>
              <a:spcPct val="15000"/>
            </a:spcAft>
            <a:buChar char="••"/>
          </a:pPr>
          <a:endParaRPr lang="en-US" sz="1200" kern="1200" dirty="0"/>
        </a:p>
      </dsp:txBody>
      <dsp:txXfrm>
        <a:off x="0" y="559073"/>
        <a:ext cx="1351967" cy="2044777"/>
      </dsp:txXfrm>
    </dsp:sp>
    <dsp:sp modelId="{F740ACE2-3999-4CC1-9EAF-6D8D02595584}">
      <dsp:nvSpPr>
        <dsp:cNvPr id="0" name=""/>
        <dsp:cNvSpPr/>
      </dsp:nvSpPr>
      <dsp:spPr>
        <a:xfrm>
          <a:off x="1595770" y="1623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October</a:t>
          </a:r>
          <a:endParaRPr lang="en-US" sz="1400" kern="1200" dirty="0"/>
        </a:p>
      </dsp:txBody>
      <dsp:txXfrm>
        <a:off x="1595770" y="16239"/>
        <a:ext cx="1396603" cy="558641"/>
      </dsp:txXfrm>
    </dsp:sp>
    <dsp:sp modelId="{51EA51BF-067A-4B46-A89D-59C53F405B34}">
      <dsp:nvSpPr>
        <dsp:cNvPr id="0" name=""/>
        <dsp:cNvSpPr/>
      </dsp:nvSpPr>
      <dsp:spPr>
        <a:xfrm>
          <a:off x="1595770" y="574880"/>
          <a:ext cx="1396603" cy="2152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9</a:t>
          </a:r>
          <a:r>
            <a:rPr lang="en-US" sz="1200" kern="1200" baseline="30000" dirty="0" smtClean="0"/>
            <a:t>th</a:t>
          </a:r>
          <a:r>
            <a:rPr lang="en-US" sz="1200" kern="1200" dirty="0" smtClean="0"/>
            <a:t> Grade Parent/Student Night Meeting</a:t>
          </a:r>
          <a:endParaRPr lang="en-US" sz="1200" kern="1200" dirty="0"/>
        </a:p>
        <a:p>
          <a:pPr marL="114300" lvl="1" indent="-114300" algn="l" defTabSz="533400">
            <a:lnSpc>
              <a:spcPct val="90000"/>
            </a:lnSpc>
            <a:spcBef>
              <a:spcPct val="0"/>
            </a:spcBef>
            <a:spcAft>
              <a:spcPct val="15000"/>
            </a:spcAft>
            <a:buChar char="••"/>
          </a:pPr>
          <a:r>
            <a:rPr lang="en-US" sz="1200" kern="1200" dirty="0" smtClean="0"/>
            <a:t>Financial </a:t>
          </a:r>
          <a:r>
            <a:rPr lang="en-US" sz="1200" kern="1200" dirty="0" smtClean="0"/>
            <a:t>Aid Night</a:t>
          </a:r>
          <a:endParaRPr lang="en-US" sz="1200" kern="1200" dirty="0"/>
        </a:p>
        <a:p>
          <a:pPr marL="114300" lvl="1" indent="-114300" algn="l" defTabSz="533400">
            <a:lnSpc>
              <a:spcPct val="90000"/>
            </a:lnSpc>
            <a:spcBef>
              <a:spcPct val="0"/>
            </a:spcBef>
            <a:spcAft>
              <a:spcPct val="15000"/>
            </a:spcAft>
            <a:buChar char="••"/>
          </a:pPr>
          <a:r>
            <a:rPr lang="en-US" sz="1200" kern="1200" dirty="0" smtClean="0"/>
            <a:t>Counselor/ Freshman Meetings</a:t>
          </a:r>
          <a:endParaRPr lang="en-US" sz="1200" kern="1200" dirty="0"/>
        </a:p>
        <a:p>
          <a:pPr marL="114300" lvl="1" indent="-114300" algn="l" defTabSz="533400">
            <a:lnSpc>
              <a:spcPct val="90000"/>
            </a:lnSpc>
            <a:spcBef>
              <a:spcPct val="0"/>
            </a:spcBef>
            <a:spcAft>
              <a:spcPct val="15000"/>
            </a:spcAft>
            <a:buChar char="••"/>
          </a:pPr>
          <a:r>
            <a:rPr lang="en-US" sz="1200" kern="1200" dirty="0" smtClean="0"/>
            <a:t>Counselor/ Senior Meetings</a:t>
          </a:r>
          <a:endParaRPr lang="en-US" sz="1200" kern="1200" dirty="0"/>
        </a:p>
      </dsp:txBody>
      <dsp:txXfrm>
        <a:off x="1595770" y="574880"/>
        <a:ext cx="1396603" cy="2152080"/>
      </dsp:txXfrm>
    </dsp:sp>
    <dsp:sp modelId="{7DE9A773-FA2B-40D0-B075-C154330C5C3D}">
      <dsp:nvSpPr>
        <dsp:cNvPr id="0" name=""/>
        <dsp:cNvSpPr/>
      </dsp:nvSpPr>
      <dsp:spPr>
        <a:xfrm>
          <a:off x="3187898" y="1623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November</a:t>
          </a:r>
          <a:endParaRPr lang="en-US" sz="1400" kern="1200" dirty="0"/>
        </a:p>
      </dsp:txBody>
      <dsp:txXfrm>
        <a:off x="3187898" y="16239"/>
        <a:ext cx="1396603" cy="558641"/>
      </dsp:txXfrm>
    </dsp:sp>
    <dsp:sp modelId="{E6A5F1BC-FC73-4350-8254-650B59A23444}">
      <dsp:nvSpPr>
        <dsp:cNvPr id="0" name=""/>
        <dsp:cNvSpPr/>
      </dsp:nvSpPr>
      <dsp:spPr>
        <a:xfrm>
          <a:off x="3199057" y="556544"/>
          <a:ext cx="1396603" cy="2152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10</a:t>
          </a:r>
          <a:r>
            <a:rPr lang="en-US" sz="1200" kern="1200" baseline="30000" dirty="0" smtClean="0"/>
            <a:t>th</a:t>
          </a:r>
          <a:r>
            <a:rPr lang="en-US" sz="1200" kern="1200" dirty="0" smtClean="0"/>
            <a:t> Grade Parent/Student Night Meeting </a:t>
          </a:r>
          <a:endParaRPr lang="en-US" sz="1200" kern="1200" dirty="0"/>
        </a:p>
        <a:p>
          <a:pPr marL="114300" lvl="1" indent="-114300" algn="l" defTabSz="533400">
            <a:lnSpc>
              <a:spcPct val="90000"/>
            </a:lnSpc>
            <a:spcBef>
              <a:spcPct val="0"/>
            </a:spcBef>
            <a:spcAft>
              <a:spcPct val="15000"/>
            </a:spcAft>
            <a:buChar char="••"/>
          </a:pPr>
          <a:r>
            <a:rPr lang="en-US" sz="1200" kern="1200" dirty="0" smtClean="0"/>
            <a:t>Freshmen Conferences</a:t>
          </a:r>
          <a:endParaRPr lang="en-US" sz="1200" kern="1200" dirty="0"/>
        </a:p>
        <a:p>
          <a:pPr marL="114300" lvl="1" indent="-114300" algn="l" defTabSz="622300">
            <a:lnSpc>
              <a:spcPct val="90000"/>
            </a:lnSpc>
            <a:spcBef>
              <a:spcPct val="0"/>
            </a:spcBef>
            <a:spcAft>
              <a:spcPct val="15000"/>
            </a:spcAft>
            <a:buChar char="••"/>
          </a:pPr>
          <a:endParaRPr lang="en-US" sz="1400" kern="1200" dirty="0"/>
        </a:p>
      </dsp:txBody>
      <dsp:txXfrm>
        <a:off x="3199057" y="556544"/>
        <a:ext cx="1396603" cy="2152080"/>
      </dsp:txXfrm>
    </dsp:sp>
    <dsp:sp modelId="{8B68B29C-9C5B-4C72-9450-99E1ABFE866C}">
      <dsp:nvSpPr>
        <dsp:cNvPr id="0" name=""/>
        <dsp:cNvSpPr/>
      </dsp:nvSpPr>
      <dsp:spPr>
        <a:xfrm>
          <a:off x="4780026" y="1623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December</a:t>
          </a:r>
          <a:endParaRPr lang="en-US" sz="1400" kern="1200" dirty="0"/>
        </a:p>
      </dsp:txBody>
      <dsp:txXfrm>
        <a:off x="4780026" y="16239"/>
        <a:ext cx="1396603" cy="558641"/>
      </dsp:txXfrm>
    </dsp:sp>
    <dsp:sp modelId="{6472C664-AB32-4868-8D41-988B09D59F08}">
      <dsp:nvSpPr>
        <dsp:cNvPr id="0" name=""/>
        <dsp:cNvSpPr/>
      </dsp:nvSpPr>
      <dsp:spPr>
        <a:xfrm>
          <a:off x="4780026" y="574880"/>
          <a:ext cx="1396603" cy="2152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Counselor/ Sophomore Meetings </a:t>
          </a:r>
          <a:endParaRPr lang="en-US" sz="1200" kern="1200" dirty="0"/>
        </a:p>
        <a:p>
          <a:pPr marL="114300" lvl="1" indent="-114300" algn="l" defTabSz="533400">
            <a:lnSpc>
              <a:spcPct val="90000"/>
            </a:lnSpc>
            <a:spcBef>
              <a:spcPct val="0"/>
            </a:spcBef>
            <a:spcAft>
              <a:spcPct val="15000"/>
            </a:spcAft>
            <a:buChar char="••"/>
          </a:pPr>
          <a:r>
            <a:rPr lang="en-US" sz="1200" kern="1200" dirty="0" smtClean="0"/>
            <a:t>Pre-Scheduling Preparation</a:t>
          </a:r>
          <a:endParaRPr lang="en-US" sz="1200" kern="1200" dirty="0"/>
        </a:p>
        <a:p>
          <a:pPr marL="114300" lvl="1" indent="-114300" algn="l" defTabSz="533400">
            <a:lnSpc>
              <a:spcPct val="90000"/>
            </a:lnSpc>
            <a:spcBef>
              <a:spcPct val="0"/>
            </a:spcBef>
            <a:spcAft>
              <a:spcPct val="15000"/>
            </a:spcAft>
            <a:buChar char="••"/>
          </a:pPr>
          <a:r>
            <a:rPr lang="en-US" sz="1200" kern="1200" dirty="0" smtClean="0"/>
            <a:t>Transition Planning</a:t>
          </a:r>
          <a:endParaRPr lang="en-US" sz="1200" kern="1200" dirty="0"/>
        </a:p>
      </dsp:txBody>
      <dsp:txXfrm>
        <a:off x="4780026" y="574880"/>
        <a:ext cx="1396603" cy="2152080"/>
      </dsp:txXfrm>
    </dsp:sp>
    <dsp:sp modelId="{EF170E41-391C-4E28-8D93-2FE8D7B2BB10}">
      <dsp:nvSpPr>
        <dsp:cNvPr id="0" name=""/>
        <dsp:cNvSpPr/>
      </dsp:nvSpPr>
      <dsp:spPr>
        <a:xfrm>
          <a:off x="6372153" y="16239"/>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January</a:t>
          </a:r>
          <a:endParaRPr lang="en-US" sz="1400" kern="1200" dirty="0"/>
        </a:p>
      </dsp:txBody>
      <dsp:txXfrm>
        <a:off x="6372153" y="16239"/>
        <a:ext cx="1396603" cy="558641"/>
      </dsp:txXfrm>
    </dsp:sp>
    <dsp:sp modelId="{A33F8B3D-6C33-49F4-8154-1F7D65663D74}">
      <dsp:nvSpPr>
        <dsp:cNvPr id="0" name=""/>
        <dsp:cNvSpPr/>
      </dsp:nvSpPr>
      <dsp:spPr>
        <a:xfrm>
          <a:off x="6372153" y="574880"/>
          <a:ext cx="1396603" cy="2152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Incoming Grade 9 Parent Orientation</a:t>
          </a:r>
          <a:endParaRPr lang="en-US" sz="1200" kern="1200" dirty="0"/>
        </a:p>
        <a:p>
          <a:pPr marL="114300" lvl="1" indent="-114300" algn="l" defTabSz="533400">
            <a:lnSpc>
              <a:spcPct val="90000"/>
            </a:lnSpc>
            <a:spcBef>
              <a:spcPct val="0"/>
            </a:spcBef>
            <a:spcAft>
              <a:spcPct val="15000"/>
            </a:spcAft>
            <a:buChar char="••"/>
          </a:pPr>
          <a:r>
            <a:rPr lang="en-US" sz="1200" kern="1200" dirty="0" smtClean="0"/>
            <a:t>Scheduling</a:t>
          </a:r>
          <a:endParaRPr lang="en-US" sz="1200" kern="1200" dirty="0"/>
        </a:p>
      </dsp:txBody>
      <dsp:txXfrm>
        <a:off x="6372153" y="574880"/>
        <a:ext cx="1396603" cy="2152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105A2-DC03-4599-A5E1-DD76A35C9B31}">
      <dsp:nvSpPr>
        <dsp:cNvPr id="0" name=""/>
        <dsp:cNvSpPr/>
      </dsp:nvSpPr>
      <dsp:spPr>
        <a:xfrm>
          <a:off x="3643" y="358403"/>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February</a:t>
          </a:r>
          <a:endParaRPr lang="en-US" sz="2500" kern="1200" dirty="0"/>
        </a:p>
      </dsp:txBody>
      <dsp:txXfrm>
        <a:off x="3643" y="358403"/>
        <a:ext cx="1396603" cy="558641"/>
      </dsp:txXfrm>
    </dsp:sp>
    <dsp:sp modelId="{864B190D-DFD0-4124-A181-2B54B708484F}">
      <dsp:nvSpPr>
        <dsp:cNvPr id="0" name=""/>
        <dsp:cNvSpPr/>
      </dsp:nvSpPr>
      <dsp:spPr>
        <a:xfrm>
          <a:off x="3643" y="953751"/>
          <a:ext cx="1396603" cy="13548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National School Counseling Week</a:t>
          </a:r>
          <a:endParaRPr lang="en-US" sz="1200" kern="1200" dirty="0"/>
        </a:p>
        <a:p>
          <a:pPr marL="114300" lvl="1" indent="-114300" algn="l" defTabSz="533400">
            <a:lnSpc>
              <a:spcPct val="90000"/>
            </a:lnSpc>
            <a:spcBef>
              <a:spcPct val="0"/>
            </a:spcBef>
            <a:spcAft>
              <a:spcPct val="15000"/>
            </a:spcAft>
            <a:buChar char="••"/>
          </a:pPr>
          <a:r>
            <a:rPr lang="en-US" sz="1200" kern="1200" dirty="0" smtClean="0"/>
            <a:t>Annual Reviews</a:t>
          </a:r>
          <a:endParaRPr lang="en-US" sz="1200" kern="1200" dirty="0"/>
        </a:p>
        <a:p>
          <a:pPr marL="114300" lvl="1" indent="-114300" algn="l" defTabSz="533400">
            <a:lnSpc>
              <a:spcPct val="90000"/>
            </a:lnSpc>
            <a:spcBef>
              <a:spcPct val="0"/>
            </a:spcBef>
            <a:spcAft>
              <a:spcPct val="15000"/>
            </a:spcAft>
            <a:buChar char="••"/>
          </a:pPr>
          <a:r>
            <a:rPr lang="en-US" sz="1200" kern="1200" dirty="0" smtClean="0"/>
            <a:t>Scheduling</a:t>
          </a:r>
          <a:endParaRPr lang="en-US" sz="1200" kern="1200" dirty="0"/>
        </a:p>
      </dsp:txBody>
      <dsp:txXfrm>
        <a:off x="3643" y="953751"/>
        <a:ext cx="1396603" cy="1354845"/>
      </dsp:txXfrm>
    </dsp:sp>
    <dsp:sp modelId="{4A28B191-8F8D-4EEE-89B9-6075FFFD9E45}">
      <dsp:nvSpPr>
        <dsp:cNvPr id="0" name=""/>
        <dsp:cNvSpPr/>
      </dsp:nvSpPr>
      <dsp:spPr>
        <a:xfrm>
          <a:off x="1595770" y="34005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March</a:t>
          </a:r>
          <a:endParaRPr lang="en-US" sz="2500" kern="1200" dirty="0"/>
        </a:p>
      </dsp:txBody>
      <dsp:txXfrm>
        <a:off x="1595770" y="340050"/>
        <a:ext cx="1396603" cy="558641"/>
      </dsp:txXfrm>
    </dsp:sp>
    <dsp:sp modelId="{599665EE-6126-4B3B-B214-48CAC62E16B7}">
      <dsp:nvSpPr>
        <dsp:cNvPr id="0" name=""/>
        <dsp:cNvSpPr/>
      </dsp:nvSpPr>
      <dsp:spPr>
        <a:xfrm>
          <a:off x="1595770" y="898691"/>
          <a:ext cx="1396603" cy="14282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Annual Reviews</a:t>
          </a:r>
          <a:endParaRPr lang="en-US" sz="1200" kern="1200" dirty="0"/>
        </a:p>
        <a:p>
          <a:pPr marL="114300" lvl="1" indent="-114300" algn="l" defTabSz="533400">
            <a:lnSpc>
              <a:spcPct val="90000"/>
            </a:lnSpc>
            <a:spcBef>
              <a:spcPct val="0"/>
            </a:spcBef>
            <a:spcAft>
              <a:spcPct val="15000"/>
            </a:spcAft>
            <a:buChar char="••"/>
          </a:pPr>
          <a:r>
            <a:rPr lang="en-US" sz="1200" kern="1200" dirty="0" smtClean="0"/>
            <a:t>504 Meetings</a:t>
          </a:r>
          <a:endParaRPr lang="en-US" sz="1200" kern="1200" dirty="0"/>
        </a:p>
        <a:p>
          <a:pPr marL="114300" lvl="1" indent="-114300" algn="l" defTabSz="533400">
            <a:lnSpc>
              <a:spcPct val="90000"/>
            </a:lnSpc>
            <a:spcBef>
              <a:spcPct val="0"/>
            </a:spcBef>
            <a:spcAft>
              <a:spcPct val="15000"/>
            </a:spcAft>
            <a:buChar char="••"/>
          </a:pPr>
          <a:r>
            <a:rPr lang="en-US" sz="1200" kern="1200" dirty="0" smtClean="0"/>
            <a:t>Junior Conferences</a:t>
          </a:r>
          <a:endParaRPr lang="en-US" sz="1200" kern="1200" dirty="0"/>
        </a:p>
        <a:p>
          <a:pPr marL="114300" lvl="1" indent="-114300" algn="l" defTabSz="533400">
            <a:lnSpc>
              <a:spcPct val="90000"/>
            </a:lnSpc>
            <a:spcBef>
              <a:spcPct val="0"/>
            </a:spcBef>
            <a:spcAft>
              <a:spcPct val="15000"/>
            </a:spcAft>
            <a:buChar char="••"/>
          </a:pPr>
          <a:r>
            <a:rPr lang="en-US" sz="1200" kern="1200" dirty="0" smtClean="0"/>
            <a:t>Junior Night Meeting</a:t>
          </a:r>
          <a:endParaRPr lang="en-US" sz="1200" kern="1200" dirty="0"/>
        </a:p>
        <a:p>
          <a:pPr marL="114300" lvl="1" indent="-114300" algn="l" defTabSz="533400">
            <a:lnSpc>
              <a:spcPct val="90000"/>
            </a:lnSpc>
            <a:spcBef>
              <a:spcPct val="0"/>
            </a:spcBef>
            <a:spcAft>
              <a:spcPct val="15000"/>
            </a:spcAft>
            <a:buChar char="••"/>
          </a:pPr>
          <a:r>
            <a:rPr lang="en-US" sz="1200" kern="1200" dirty="0" smtClean="0"/>
            <a:t>College 101</a:t>
          </a:r>
          <a:endParaRPr lang="en-US" sz="1200" kern="1200" dirty="0"/>
        </a:p>
      </dsp:txBody>
      <dsp:txXfrm>
        <a:off x="1595770" y="898691"/>
        <a:ext cx="1396603" cy="1428257"/>
      </dsp:txXfrm>
    </dsp:sp>
    <dsp:sp modelId="{420DCF8E-BB8C-4BB9-955F-AD16D2A85176}">
      <dsp:nvSpPr>
        <dsp:cNvPr id="0" name=""/>
        <dsp:cNvSpPr/>
      </dsp:nvSpPr>
      <dsp:spPr>
        <a:xfrm>
          <a:off x="3187898" y="34005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April</a:t>
          </a:r>
          <a:endParaRPr lang="en-US" sz="2500" kern="1200" dirty="0"/>
        </a:p>
      </dsp:txBody>
      <dsp:txXfrm>
        <a:off x="3187898" y="340050"/>
        <a:ext cx="1396603" cy="558641"/>
      </dsp:txXfrm>
    </dsp:sp>
    <dsp:sp modelId="{AC05D324-574A-4E98-BF35-8933A1A2F731}">
      <dsp:nvSpPr>
        <dsp:cNvPr id="0" name=""/>
        <dsp:cNvSpPr/>
      </dsp:nvSpPr>
      <dsp:spPr>
        <a:xfrm>
          <a:off x="3200398" y="918458"/>
          <a:ext cx="1396603" cy="14282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College Fair</a:t>
          </a:r>
          <a:endParaRPr lang="en-US" sz="1200" kern="1200" dirty="0"/>
        </a:p>
        <a:p>
          <a:pPr marL="114300" lvl="1" indent="-114300" algn="l" defTabSz="533400">
            <a:lnSpc>
              <a:spcPct val="90000"/>
            </a:lnSpc>
            <a:spcBef>
              <a:spcPct val="0"/>
            </a:spcBef>
            <a:spcAft>
              <a:spcPct val="15000"/>
            </a:spcAft>
            <a:buChar char="••"/>
          </a:pPr>
          <a:r>
            <a:rPr lang="en-US" sz="1200" kern="1200" dirty="0" smtClean="0"/>
            <a:t>College Awareness Day</a:t>
          </a:r>
          <a:endParaRPr lang="en-US" sz="1200" kern="1200" dirty="0"/>
        </a:p>
        <a:p>
          <a:pPr marL="114300" lvl="1" indent="-114300" algn="l" defTabSz="533400">
            <a:lnSpc>
              <a:spcPct val="90000"/>
            </a:lnSpc>
            <a:spcBef>
              <a:spcPct val="0"/>
            </a:spcBef>
            <a:spcAft>
              <a:spcPct val="15000"/>
            </a:spcAft>
            <a:buChar char="••"/>
          </a:pPr>
          <a:r>
            <a:rPr lang="en-US" sz="1200" kern="1200" dirty="0" smtClean="0"/>
            <a:t>Annual Reviews</a:t>
          </a:r>
          <a:endParaRPr lang="en-US" sz="1200" kern="1200" dirty="0"/>
        </a:p>
        <a:p>
          <a:pPr marL="114300" lvl="1" indent="-114300" algn="l" defTabSz="533400">
            <a:lnSpc>
              <a:spcPct val="90000"/>
            </a:lnSpc>
            <a:spcBef>
              <a:spcPct val="0"/>
            </a:spcBef>
            <a:spcAft>
              <a:spcPct val="15000"/>
            </a:spcAft>
            <a:buChar char="••"/>
          </a:pPr>
          <a:r>
            <a:rPr lang="en-US" sz="1200" kern="1200" dirty="0" smtClean="0"/>
            <a:t>504 Meetings</a:t>
          </a:r>
          <a:endParaRPr lang="en-US" sz="1200" kern="1200" dirty="0"/>
        </a:p>
        <a:p>
          <a:pPr marL="114300" lvl="1" indent="-114300" algn="l" defTabSz="533400">
            <a:lnSpc>
              <a:spcPct val="90000"/>
            </a:lnSpc>
            <a:spcBef>
              <a:spcPct val="0"/>
            </a:spcBef>
            <a:spcAft>
              <a:spcPct val="15000"/>
            </a:spcAft>
            <a:buChar char="••"/>
          </a:pPr>
          <a:r>
            <a:rPr lang="en-US" sz="1200" kern="1200" dirty="0" smtClean="0"/>
            <a:t>College 101</a:t>
          </a:r>
          <a:endParaRPr lang="en-US" sz="1200" kern="1200" dirty="0"/>
        </a:p>
        <a:p>
          <a:pPr marL="114300" lvl="1" indent="-114300" algn="l" defTabSz="533400">
            <a:lnSpc>
              <a:spcPct val="90000"/>
            </a:lnSpc>
            <a:spcBef>
              <a:spcPct val="0"/>
            </a:spcBef>
            <a:spcAft>
              <a:spcPct val="15000"/>
            </a:spcAft>
            <a:buChar char="••"/>
          </a:pPr>
          <a:r>
            <a:rPr lang="en-US" sz="1200" kern="1200" dirty="0" smtClean="0"/>
            <a:t>Junior Conferences</a:t>
          </a:r>
          <a:endParaRPr lang="en-US" sz="1200" kern="1200" dirty="0"/>
        </a:p>
      </dsp:txBody>
      <dsp:txXfrm>
        <a:off x="3200398" y="918458"/>
        <a:ext cx="1396603" cy="1428257"/>
      </dsp:txXfrm>
    </dsp:sp>
    <dsp:sp modelId="{7845EAAB-5010-4808-946D-8BA8804CCD30}">
      <dsp:nvSpPr>
        <dsp:cNvPr id="0" name=""/>
        <dsp:cNvSpPr/>
      </dsp:nvSpPr>
      <dsp:spPr>
        <a:xfrm>
          <a:off x="4780026" y="34005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May</a:t>
          </a:r>
          <a:endParaRPr lang="en-US" sz="2500" kern="1200" dirty="0"/>
        </a:p>
      </dsp:txBody>
      <dsp:txXfrm>
        <a:off x="4780026" y="340050"/>
        <a:ext cx="1396603" cy="558641"/>
      </dsp:txXfrm>
    </dsp:sp>
    <dsp:sp modelId="{A5022E1B-CD65-40C8-859F-98BF59B8C4BD}">
      <dsp:nvSpPr>
        <dsp:cNvPr id="0" name=""/>
        <dsp:cNvSpPr/>
      </dsp:nvSpPr>
      <dsp:spPr>
        <a:xfrm>
          <a:off x="4780026" y="898691"/>
          <a:ext cx="1396603" cy="14282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Articulation</a:t>
          </a:r>
          <a:endParaRPr lang="en-US" sz="1200" kern="1200" dirty="0"/>
        </a:p>
        <a:p>
          <a:pPr marL="114300" lvl="1" indent="-114300" algn="l" defTabSz="533400">
            <a:lnSpc>
              <a:spcPct val="90000"/>
            </a:lnSpc>
            <a:spcBef>
              <a:spcPct val="0"/>
            </a:spcBef>
            <a:spcAft>
              <a:spcPct val="15000"/>
            </a:spcAft>
            <a:buChar char="••"/>
          </a:pPr>
          <a:r>
            <a:rPr lang="en-US" sz="1200" kern="1200" dirty="0" smtClean="0"/>
            <a:t>Annual Reviews</a:t>
          </a:r>
          <a:endParaRPr lang="en-US" sz="1200" kern="1200" dirty="0"/>
        </a:p>
        <a:p>
          <a:pPr marL="114300" lvl="1" indent="-114300" algn="l" defTabSz="533400">
            <a:lnSpc>
              <a:spcPct val="90000"/>
            </a:lnSpc>
            <a:spcBef>
              <a:spcPct val="0"/>
            </a:spcBef>
            <a:spcAft>
              <a:spcPct val="15000"/>
            </a:spcAft>
            <a:buChar char="••"/>
          </a:pPr>
          <a:r>
            <a:rPr lang="en-US" sz="1200" kern="1200" dirty="0" smtClean="0"/>
            <a:t>504 Meetings</a:t>
          </a:r>
          <a:endParaRPr lang="en-US" sz="1200" kern="1200" dirty="0"/>
        </a:p>
        <a:p>
          <a:pPr marL="114300" lvl="1" indent="-114300" algn="l" defTabSz="533400">
            <a:lnSpc>
              <a:spcPct val="90000"/>
            </a:lnSpc>
            <a:spcBef>
              <a:spcPct val="0"/>
            </a:spcBef>
            <a:spcAft>
              <a:spcPct val="15000"/>
            </a:spcAft>
            <a:buChar char="••"/>
          </a:pPr>
          <a:r>
            <a:rPr lang="en-US" sz="1200" kern="1200" dirty="0" smtClean="0"/>
            <a:t>College 101</a:t>
          </a:r>
          <a:endParaRPr lang="en-US" sz="1200" kern="1200" dirty="0"/>
        </a:p>
        <a:p>
          <a:pPr marL="114300" lvl="1" indent="-114300" algn="l" defTabSz="533400">
            <a:lnSpc>
              <a:spcPct val="90000"/>
            </a:lnSpc>
            <a:spcBef>
              <a:spcPct val="0"/>
            </a:spcBef>
            <a:spcAft>
              <a:spcPct val="15000"/>
            </a:spcAft>
            <a:buChar char="••"/>
          </a:pPr>
          <a:r>
            <a:rPr lang="en-US" sz="1200" kern="1200" dirty="0" smtClean="0"/>
            <a:t>Grade 10 Career Exploration</a:t>
          </a:r>
          <a:endParaRPr lang="en-US" sz="1200" kern="1200" dirty="0"/>
        </a:p>
      </dsp:txBody>
      <dsp:txXfrm>
        <a:off x="4780026" y="898691"/>
        <a:ext cx="1396603" cy="1428257"/>
      </dsp:txXfrm>
    </dsp:sp>
    <dsp:sp modelId="{79489529-5EA0-4043-9AFB-743673B5722E}">
      <dsp:nvSpPr>
        <dsp:cNvPr id="0" name=""/>
        <dsp:cNvSpPr/>
      </dsp:nvSpPr>
      <dsp:spPr>
        <a:xfrm>
          <a:off x="6372153" y="340050"/>
          <a:ext cx="1396603" cy="558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June</a:t>
          </a:r>
          <a:endParaRPr lang="en-US" sz="2500" kern="1200" dirty="0"/>
        </a:p>
      </dsp:txBody>
      <dsp:txXfrm>
        <a:off x="6372153" y="340050"/>
        <a:ext cx="1396603" cy="558641"/>
      </dsp:txXfrm>
    </dsp:sp>
    <dsp:sp modelId="{58DE3BDA-15DD-44B9-9D4D-E6B634A25683}">
      <dsp:nvSpPr>
        <dsp:cNvPr id="0" name=""/>
        <dsp:cNvSpPr/>
      </dsp:nvSpPr>
      <dsp:spPr>
        <a:xfrm>
          <a:off x="6372153" y="898691"/>
          <a:ext cx="1396603" cy="14282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High School Graduation</a:t>
          </a:r>
          <a:endParaRPr lang="en-US" sz="1200" kern="1200" dirty="0"/>
        </a:p>
        <a:p>
          <a:pPr marL="114300" lvl="1" indent="-114300" algn="l" defTabSz="533400">
            <a:lnSpc>
              <a:spcPct val="90000"/>
            </a:lnSpc>
            <a:spcBef>
              <a:spcPct val="0"/>
            </a:spcBef>
            <a:spcAft>
              <a:spcPct val="15000"/>
            </a:spcAft>
            <a:buChar char="••"/>
          </a:pPr>
          <a:r>
            <a:rPr lang="en-US" sz="1200" kern="1200" dirty="0" smtClean="0"/>
            <a:t>Annual Reviews</a:t>
          </a:r>
          <a:endParaRPr lang="en-US" sz="1200" kern="1200" dirty="0"/>
        </a:p>
        <a:p>
          <a:pPr marL="114300" lvl="1" indent="-114300" algn="l" defTabSz="533400">
            <a:lnSpc>
              <a:spcPct val="90000"/>
            </a:lnSpc>
            <a:spcBef>
              <a:spcPct val="0"/>
            </a:spcBef>
            <a:spcAft>
              <a:spcPct val="15000"/>
            </a:spcAft>
            <a:buChar char="••"/>
          </a:pPr>
          <a:r>
            <a:rPr lang="en-US" sz="1200" kern="1200" dirty="0" smtClean="0"/>
            <a:t>504 Meetings</a:t>
          </a:r>
          <a:endParaRPr lang="en-US" sz="1200" kern="1200" dirty="0"/>
        </a:p>
      </dsp:txBody>
      <dsp:txXfrm>
        <a:off x="6372153" y="898691"/>
        <a:ext cx="1396603" cy="1428257"/>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015BC-B5F3-43DA-AC4A-1E9BC2965FE4}" type="datetimeFigureOut">
              <a:rPr lang="en-US" smtClean="0"/>
              <a:pPr/>
              <a:t>1/13/2017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971814-284D-44F0-9F6E-8FC272F937E2}" type="slidenum">
              <a:rPr lang="en-US" smtClean="0"/>
              <a:pPr/>
              <a:t>‹#›</a:t>
            </a:fld>
            <a:endParaRPr lang="en-US" dirty="0"/>
          </a:p>
        </p:txBody>
      </p:sp>
    </p:spTree>
    <p:extLst>
      <p:ext uri="{BB962C8B-B14F-4D97-AF65-F5344CB8AC3E}">
        <p14:creationId xmlns:p14="http://schemas.microsoft.com/office/powerpoint/2010/main" val="949262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1/13/2017</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67286A-D233-4BB9-A9DD-A05B439B52AA}" type="datetimeFigureOut">
              <a:rPr lang="en-US" smtClean="0"/>
              <a:pPr/>
              <a:t>1/13/2017</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DBF65A-9DF7-4216-945B-F7D8340EB9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95400" y="3200400"/>
            <a:ext cx="6705600" cy="3048000"/>
          </a:xfrm>
        </p:spPr>
        <p:txBody>
          <a:bodyPr>
            <a:normAutofit/>
          </a:bodyPr>
          <a:lstStyle/>
          <a:p>
            <a:r>
              <a:rPr lang="en-US" sz="3000" b="1" dirty="0" smtClean="0"/>
              <a:t>Developmental Guidance Program</a:t>
            </a:r>
          </a:p>
          <a:p>
            <a:endParaRPr lang="en-US" b="1" dirty="0" smtClean="0"/>
          </a:p>
          <a:p>
            <a:r>
              <a:rPr lang="en-US" b="1" u="sng" dirty="0" smtClean="0"/>
              <a:t>Counselors</a:t>
            </a:r>
          </a:p>
          <a:p>
            <a:pPr algn="just"/>
            <a:r>
              <a:rPr lang="en-US" sz="1800" dirty="0" smtClean="0"/>
              <a:t>	Jessica Baker		Jason Miller</a:t>
            </a:r>
          </a:p>
          <a:p>
            <a:pPr algn="just"/>
            <a:r>
              <a:rPr lang="en-US" sz="1800" dirty="0" smtClean="0"/>
              <a:t>	Domenick DiDomenico	Cristina Rivas-Laline</a:t>
            </a:r>
          </a:p>
          <a:p>
            <a:pPr algn="just"/>
            <a:r>
              <a:rPr lang="en-US" sz="1800" dirty="0" smtClean="0"/>
              <a:t>	Joseph Izzo		Sara Schaffer</a:t>
            </a:r>
          </a:p>
          <a:p>
            <a:pPr algn="just"/>
            <a:r>
              <a:rPr lang="en-US" sz="1800" dirty="0" smtClean="0"/>
              <a:t>	Neil Lasher		Jennifer Siegel</a:t>
            </a:r>
          </a:p>
          <a:p>
            <a:endParaRPr lang="en-US" b="1" dirty="0" smtClean="0"/>
          </a:p>
          <a:p>
            <a:endParaRPr lang="en-US" sz="9600" b="1" dirty="0"/>
          </a:p>
          <a:p>
            <a:endParaRPr lang="en-US" sz="9600" b="1" dirty="0" smtClean="0"/>
          </a:p>
          <a:p>
            <a:endParaRPr lang="en-US" sz="8000" dirty="0" smtClean="0"/>
          </a:p>
          <a:p>
            <a:endParaRPr lang="en-US" sz="8000" dirty="0" smtClean="0"/>
          </a:p>
          <a:p>
            <a:endParaRPr lang="en-US" sz="8000" dirty="0" smtClean="0"/>
          </a:p>
          <a:p>
            <a:endParaRPr lang="en-US" dirty="0" smtClean="0"/>
          </a:p>
        </p:txBody>
      </p:sp>
      <p:sp>
        <p:nvSpPr>
          <p:cNvPr id="3" name="Title 2"/>
          <p:cNvSpPr>
            <a:spLocks noGrp="1"/>
          </p:cNvSpPr>
          <p:nvPr>
            <p:ph type="ctrTitle"/>
          </p:nvPr>
        </p:nvSpPr>
        <p:spPr/>
        <p:txBody>
          <a:bodyPr>
            <a:normAutofit/>
          </a:bodyPr>
          <a:lstStyle/>
          <a:p>
            <a:r>
              <a:rPr lang="en-US" sz="3600" dirty="0" smtClean="0"/>
              <a:t>Plainview-Old Bethpage John F. Kennedy High School</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Scheduling </a:t>
            </a:r>
            <a:endParaRPr lang="en-US" b="1" dirty="0"/>
          </a:p>
        </p:txBody>
      </p:sp>
      <p:sp>
        <p:nvSpPr>
          <p:cNvPr id="3" name="Content Placeholder 2"/>
          <p:cNvSpPr>
            <a:spLocks noGrp="1"/>
          </p:cNvSpPr>
          <p:nvPr>
            <p:ph sz="quarter" idx="1"/>
          </p:nvPr>
        </p:nvSpPr>
        <p:spPr/>
        <p:txBody>
          <a:bodyPr/>
          <a:lstStyle/>
          <a:p>
            <a:r>
              <a:rPr lang="en-US" dirty="0" smtClean="0"/>
              <a:t>Grade Level Scheduling</a:t>
            </a:r>
          </a:p>
          <a:p>
            <a:r>
              <a:rPr lang="en-US" dirty="0" smtClean="0"/>
              <a:t>Individual Student Meetings </a:t>
            </a:r>
          </a:p>
          <a:p>
            <a:r>
              <a:rPr lang="en-US" dirty="0" smtClean="0"/>
              <a:t>Inputting of Course Requests </a:t>
            </a:r>
          </a:p>
          <a:p>
            <a:r>
              <a:rPr lang="en-US" dirty="0" smtClean="0"/>
              <a:t>Course Verification</a:t>
            </a:r>
          </a:p>
          <a:p>
            <a:r>
              <a:rPr lang="en-US" dirty="0" smtClean="0"/>
              <a:t>Course Placement Counseling (Self-Selection)</a:t>
            </a:r>
          </a:p>
          <a:p>
            <a:r>
              <a:rPr lang="en-US" dirty="0" smtClean="0"/>
              <a:t>Class Conflict Resolution</a:t>
            </a:r>
          </a:p>
          <a:p>
            <a:r>
              <a:rPr lang="en-US" dirty="0" smtClean="0"/>
              <a:t>Articulation with Department </a:t>
            </a:r>
          </a:p>
          <a:p>
            <a:pPr>
              <a:buNone/>
            </a:pPr>
            <a:r>
              <a:rPr lang="en-US" dirty="0" smtClean="0"/>
              <a:t>    Supervisors and Teachers </a:t>
            </a:r>
          </a:p>
        </p:txBody>
      </p:sp>
      <p:pic>
        <p:nvPicPr>
          <p:cNvPr id="2050" name="Picture 2" descr="C:\Documents and Settings\csoupios\Local Settings\Temporary Internet Files\Content.IE5\49CPFTT5\MC900195320[1].wmf"/>
          <p:cNvPicPr>
            <a:picLocks noChangeAspect="1" noChangeArrowheads="1"/>
          </p:cNvPicPr>
          <p:nvPr/>
        </p:nvPicPr>
        <p:blipFill>
          <a:blip r:embed="rId2" cstate="print"/>
          <a:srcRect/>
          <a:stretch>
            <a:fillRect/>
          </a:stretch>
        </p:blipFill>
        <p:spPr bwMode="auto">
          <a:xfrm>
            <a:off x="4953000" y="3810000"/>
            <a:ext cx="3981291" cy="286268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csoupios\Local Settings\Temporary Internet Files\Content.IE5\05P4OGKR\MC900437254[1].jpg"/>
          <p:cNvPicPr>
            <a:picLocks noChangeAspect="1" noChangeArrowheads="1"/>
          </p:cNvPicPr>
          <p:nvPr/>
        </p:nvPicPr>
        <p:blipFill>
          <a:blip r:embed="rId2" cstate="print"/>
          <a:srcRect/>
          <a:stretch>
            <a:fillRect/>
          </a:stretch>
        </p:blipFill>
        <p:spPr bwMode="auto">
          <a:xfrm>
            <a:off x="4419600" y="2590800"/>
            <a:ext cx="4503644" cy="4083304"/>
          </a:xfrm>
          <a:prstGeom prst="rect">
            <a:avLst/>
          </a:prstGeom>
          <a:noFill/>
        </p:spPr>
      </p:pic>
      <p:sp>
        <p:nvSpPr>
          <p:cNvPr id="2" name="Title 1"/>
          <p:cNvSpPr>
            <a:spLocks noGrp="1"/>
          </p:cNvSpPr>
          <p:nvPr>
            <p:ph type="title"/>
          </p:nvPr>
        </p:nvSpPr>
        <p:spPr/>
        <p:txBody>
          <a:bodyPr>
            <a:normAutofit/>
          </a:bodyPr>
          <a:lstStyle/>
          <a:p>
            <a:r>
              <a:rPr lang="en-US" b="1" dirty="0" smtClean="0"/>
              <a:t>Community Outreach</a:t>
            </a:r>
            <a:endParaRPr lang="en-US" b="1" dirty="0"/>
          </a:p>
        </p:txBody>
      </p:sp>
      <p:sp>
        <p:nvSpPr>
          <p:cNvPr id="3" name="Content Placeholder 2"/>
          <p:cNvSpPr>
            <a:spLocks noGrp="1"/>
          </p:cNvSpPr>
          <p:nvPr>
            <p:ph sz="quarter" idx="1"/>
          </p:nvPr>
        </p:nvSpPr>
        <p:spPr/>
        <p:txBody>
          <a:bodyPr>
            <a:normAutofit lnSpcReduction="10000"/>
          </a:bodyPr>
          <a:lstStyle/>
          <a:p>
            <a:r>
              <a:rPr lang="en-US" b="1" dirty="0" smtClean="0"/>
              <a:t>Newsletters</a:t>
            </a:r>
            <a:r>
              <a:rPr lang="en-US" dirty="0" smtClean="0"/>
              <a:t> – provides information on current trends and topics for high school students and parents (quarterly distribution to all families)</a:t>
            </a:r>
            <a:endParaRPr lang="en-US" b="1" dirty="0" smtClean="0"/>
          </a:p>
          <a:p>
            <a:r>
              <a:rPr lang="en-US" b="1" dirty="0" smtClean="0"/>
              <a:t>Guidance Website </a:t>
            </a:r>
            <a:r>
              <a:rPr lang="en-US" dirty="0" smtClean="0"/>
              <a:t>– provides parents and students with up-to-date information and resources for their high school children</a:t>
            </a:r>
          </a:p>
          <a:p>
            <a:r>
              <a:rPr lang="en-US" b="1" dirty="0" smtClean="0"/>
              <a:t>Ongoing Professional Development</a:t>
            </a:r>
          </a:p>
          <a:p>
            <a:r>
              <a:rPr lang="en-US" b="1" dirty="0" smtClean="0"/>
              <a:t>Networking</a:t>
            </a:r>
          </a:p>
          <a:p>
            <a:r>
              <a:rPr lang="en-US" b="1" dirty="0" smtClean="0"/>
              <a:t>College Campus Visits</a:t>
            </a:r>
          </a:p>
          <a:p>
            <a:r>
              <a:rPr lang="en-US" b="1" dirty="0" smtClean="0"/>
              <a:t>College Information Sessions</a:t>
            </a:r>
          </a:p>
          <a:p>
            <a:r>
              <a:rPr lang="en-US" b="1" dirty="0" smtClean="0"/>
              <a:t>National and Regional Conferences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Program Assessment</a:t>
            </a:r>
            <a:endParaRPr lang="en-US" b="1" dirty="0"/>
          </a:p>
        </p:txBody>
      </p:sp>
      <p:sp>
        <p:nvSpPr>
          <p:cNvPr id="3" name="Content Placeholder 2"/>
          <p:cNvSpPr>
            <a:spLocks noGrp="1"/>
          </p:cNvSpPr>
          <p:nvPr>
            <p:ph sz="quarter" idx="1"/>
          </p:nvPr>
        </p:nvSpPr>
        <p:spPr/>
        <p:txBody>
          <a:bodyPr/>
          <a:lstStyle/>
          <a:p>
            <a:r>
              <a:rPr lang="en-US" dirty="0" smtClean="0"/>
              <a:t>The Guidance Program is assessed in consultation with each building principal on an ongoing basis to plan and review programs, procedures, objectives and outcomes.  Revisions are made accordingly.  Formal review meetings with building principals will take place minimally twice each year.</a:t>
            </a:r>
          </a:p>
          <a:p>
            <a:r>
              <a:rPr lang="en-US" dirty="0" smtClean="0"/>
              <a:t>The Guidance staff members will conduct a self-evaluation on a yearly basis to plan and review programs, procedures, objectives and outcomes. This formal review process is in addition to the ongoing discussions taking place during regular departmental meetings.</a:t>
            </a:r>
            <a:endParaRPr lang="en-US" dirty="0"/>
          </a:p>
        </p:txBody>
      </p:sp>
    </p:spTree>
    <p:extLst>
      <p:ext uri="{BB962C8B-B14F-4D97-AF65-F5344CB8AC3E}">
        <p14:creationId xmlns:p14="http://schemas.microsoft.com/office/powerpoint/2010/main" val="5287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Guidance Program Assessment Form</a:t>
            </a:r>
            <a:endParaRPr lang="en-US" dirty="0"/>
          </a:p>
        </p:txBody>
      </p:sp>
      <p:sp>
        <p:nvSpPr>
          <p:cNvPr id="3" name="Content Placeholder 2"/>
          <p:cNvSpPr>
            <a:spLocks noGrp="1"/>
          </p:cNvSpPr>
          <p:nvPr>
            <p:ph sz="quarter" idx="1"/>
          </p:nvPr>
        </p:nvSpPr>
        <p:spPr>
          <a:xfrm>
            <a:off x="914400" y="990600"/>
            <a:ext cx="7772400" cy="5410200"/>
          </a:xfrm>
        </p:spPr>
        <p:txBody>
          <a:bodyPr>
            <a:normAutofit fontScale="92500" lnSpcReduction="10000"/>
          </a:bodyPr>
          <a:lstStyle/>
          <a:p>
            <a:pPr marL="0" indent="0">
              <a:buNone/>
            </a:pPr>
            <a:r>
              <a:rPr lang="en-US" sz="2000" dirty="0" smtClean="0"/>
              <a:t>Rating Scale: </a:t>
            </a:r>
            <a:r>
              <a:rPr lang="en-US" sz="1600" dirty="0" smtClean="0"/>
              <a:t>1=Unsatisfactory, 2=Needs improvement, 3=Satisfactory, 4=Very Good, 5=Excellent</a:t>
            </a:r>
          </a:p>
          <a:p>
            <a:pPr marL="0" indent="0">
              <a:buNone/>
            </a:pPr>
            <a:endParaRPr lang="en-US" sz="1600" dirty="0" smtClean="0"/>
          </a:p>
          <a:p>
            <a:pPr marL="457200" indent="-457200">
              <a:buAutoNum type="arabicPeriod"/>
            </a:pPr>
            <a:r>
              <a:rPr lang="en-US" sz="2000" dirty="0" smtClean="0"/>
              <a:t>Staffing Ratio Rating:  ______  Comments:  </a:t>
            </a:r>
            <a:r>
              <a:rPr lang="en-US" sz="2000" u="sng" dirty="0" smtClean="0"/>
              <a:t>												</a:t>
            </a:r>
          </a:p>
          <a:p>
            <a:pPr marL="457200" indent="-457200">
              <a:buAutoNum type="arabicPeriod"/>
            </a:pPr>
            <a:r>
              <a:rPr lang="en-US" sz="2000" dirty="0" smtClean="0"/>
              <a:t>Student Services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Program Implementation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Community Outreach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Professional Development Rating:  </a:t>
            </a:r>
            <a:r>
              <a:rPr lang="en-US" sz="2000" u="sng" dirty="0"/>
              <a:t>	</a:t>
            </a:r>
            <a:r>
              <a:rPr lang="en-US" sz="2000" u="sng" dirty="0" smtClean="0"/>
              <a:t>	</a:t>
            </a:r>
            <a:r>
              <a:rPr lang="en-US" sz="2000" dirty="0" smtClean="0"/>
              <a:t> Comments:  </a:t>
            </a:r>
            <a:r>
              <a:rPr lang="en-US" sz="2000" u="sng" dirty="0" smtClean="0"/>
              <a:t>										</a:t>
            </a:r>
            <a:endParaRPr lang="en-US" sz="2000" dirty="0" smtClean="0"/>
          </a:p>
          <a:p>
            <a:pPr marL="0" indent="0">
              <a:buNone/>
            </a:pPr>
            <a:r>
              <a:rPr lang="en-US" sz="2000" b="1" dirty="0" smtClean="0"/>
              <a:t>Recommendations/Goals</a:t>
            </a:r>
            <a:r>
              <a:rPr lang="en-US" sz="2000" dirty="0" smtClean="0"/>
              <a:t>:  </a:t>
            </a:r>
            <a:r>
              <a:rPr lang="en-US" sz="2000" u="sng" dirty="0" smtClean="0"/>
              <a:t>																					</a:t>
            </a:r>
          </a:p>
          <a:p>
            <a:pPr marL="0" indent="0">
              <a:buNone/>
            </a:pPr>
            <a:endParaRPr lang="en-US" sz="2000" u="sng" dirty="0" smtClean="0"/>
          </a:p>
          <a:p>
            <a:pPr marL="0" indent="0">
              <a:buNone/>
            </a:pPr>
            <a:r>
              <a:rPr lang="en-US" sz="2000" dirty="0" smtClean="0"/>
              <a:t>Principal Name:  </a:t>
            </a:r>
            <a:r>
              <a:rPr lang="en-US" sz="2000" u="sng" dirty="0" smtClean="0"/>
              <a:t>				</a:t>
            </a:r>
            <a:r>
              <a:rPr lang="en-US" sz="2000" dirty="0" smtClean="0"/>
              <a:t>  Date:  </a:t>
            </a:r>
            <a:r>
              <a:rPr lang="en-US" sz="2000" u="sng" dirty="0" smtClean="0"/>
              <a:t>			</a:t>
            </a:r>
            <a:endParaRPr lang="en-US" sz="2000" dirty="0"/>
          </a:p>
        </p:txBody>
      </p:sp>
    </p:spTree>
    <p:extLst>
      <p:ext uri="{BB962C8B-B14F-4D97-AF65-F5344CB8AC3E}">
        <p14:creationId xmlns:p14="http://schemas.microsoft.com/office/powerpoint/2010/main" val="3728989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a:normAutofit fontScale="90000"/>
          </a:bodyPr>
          <a:lstStyle/>
          <a:p>
            <a:r>
              <a:rPr lang="en-US" b="1" dirty="0" smtClean="0"/>
              <a:t/>
            </a:r>
            <a:br>
              <a:rPr lang="en-US" b="1" dirty="0" smtClean="0"/>
            </a:br>
            <a:r>
              <a:rPr lang="en-US" sz="4400" b="1" dirty="0" smtClean="0"/>
              <a:t>Timeline</a:t>
            </a:r>
            <a:endParaRPr lang="en-US" sz="4400" b="1"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225096688"/>
              </p:ext>
            </p:extLst>
          </p:nvPr>
        </p:nvGraphicFramePr>
        <p:xfrm>
          <a:off x="533400" y="1371600"/>
          <a:ext cx="77724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105073421"/>
              </p:ext>
            </p:extLst>
          </p:nvPr>
        </p:nvGraphicFramePr>
        <p:xfrm>
          <a:off x="533400" y="3733800"/>
          <a:ext cx="7772400" cy="2667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extBox 4"/>
          <p:cNvSpPr txBox="1"/>
          <p:nvPr/>
        </p:nvSpPr>
        <p:spPr>
          <a:xfrm>
            <a:off x="3048000" y="381000"/>
            <a:ext cx="5257800" cy="646331"/>
          </a:xfrm>
          <a:prstGeom prst="rect">
            <a:avLst/>
          </a:prstGeom>
          <a:solidFill>
            <a:schemeClr val="accent1"/>
          </a:solidFill>
        </p:spPr>
        <p:txBody>
          <a:bodyPr wrap="square" rtlCol="0">
            <a:spAutoFit/>
          </a:bodyPr>
          <a:lstStyle/>
          <a:p>
            <a:r>
              <a:rPr lang="en-US" dirty="0" smtClean="0">
                <a:solidFill>
                  <a:schemeClr val="bg1"/>
                </a:solidFill>
              </a:rPr>
              <a:t>Please note that the guidance counseling timeline is subject to change based on the specific needs of the students.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740090439"/>
              </p:ext>
            </p:extLst>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9" name="Picture 5" descr="C:\Documents and Settings\csoupios\Local Settings\Temporary Internet Files\Content.IE5\49CPFTT5\MC900439613[1].png"/>
          <p:cNvPicPr>
            <a:picLocks noChangeAspect="1" noChangeArrowheads="1"/>
          </p:cNvPicPr>
          <p:nvPr/>
        </p:nvPicPr>
        <p:blipFill>
          <a:blip r:embed="rId7" cstate="print"/>
          <a:srcRect/>
          <a:stretch>
            <a:fillRect/>
          </a:stretch>
        </p:blipFill>
        <p:spPr bwMode="auto">
          <a:xfrm>
            <a:off x="2971800" y="1905000"/>
            <a:ext cx="3192441" cy="35147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Mission Statement</a:t>
            </a:r>
            <a:endParaRPr lang="en-US" b="1" dirty="0"/>
          </a:p>
        </p:txBody>
      </p:sp>
      <p:sp>
        <p:nvSpPr>
          <p:cNvPr id="3" name="Content Placeholder 2"/>
          <p:cNvSpPr>
            <a:spLocks noGrp="1"/>
          </p:cNvSpPr>
          <p:nvPr>
            <p:ph sz="quarter" idx="1"/>
          </p:nvPr>
        </p:nvSpPr>
        <p:spPr/>
        <p:txBody>
          <a:bodyPr>
            <a:normAutofit fontScale="92500" lnSpcReduction="20000"/>
          </a:bodyPr>
          <a:lstStyle/>
          <a:p>
            <a:r>
              <a:rPr lang="en-US" dirty="0"/>
              <a:t>School counselors are professionally trained and New York State certified professionals whose role is to identify and address student needs through the use of a comprehensive school counseling program geared towards student success.  Our main goal is to advocate for our students and ensure that they each have a successful </a:t>
            </a:r>
            <a:r>
              <a:rPr lang="en-US" dirty="0" smtClean="0"/>
              <a:t>high </a:t>
            </a:r>
            <a:r>
              <a:rPr lang="en-US" dirty="0"/>
              <a:t>school experience.  We work with students </a:t>
            </a:r>
            <a:r>
              <a:rPr lang="en-US" dirty="0" smtClean="0"/>
              <a:t>individually and </a:t>
            </a:r>
            <a:r>
              <a:rPr lang="en-US" dirty="0"/>
              <a:t>within the classroom setting to support and assist them with their academic, social/emotional, behavioral, and personal </a:t>
            </a:r>
            <a:r>
              <a:rPr lang="en-US" dirty="0" smtClean="0"/>
              <a:t>development.  </a:t>
            </a:r>
            <a:r>
              <a:rPr lang="en-US" dirty="0"/>
              <a:t>We also work collaboratively with students, parents, teachers, and other professionals in order to identify and minimize any barriers that stand in the way of student success.  </a:t>
            </a:r>
            <a:r>
              <a:rPr lang="en-US" dirty="0" smtClean="0"/>
              <a:t>We specialize in post-secondary and transitioning planning.  In </a:t>
            </a:r>
            <a:r>
              <a:rPr lang="en-US" dirty="0"/>
              <a:t>addition, we serve as an important source of information, resources, and referrals.  </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School-wide Initiatives</a:t>
            </a:r>
            <a:endParaRPr lang="en-US" b="1" dirty="0"/>
          </a:p>
        </p:txBody>
      </p:sp>
      <p:sp>
        <p:nvSpPr>
          <p:cNvPr id="3" name="Content Placeholder 2"/>
          <p:cNvSpPr>
            <a:spLocks noGrp="1"/>
          </p:cNvSpPr>
          <p:nvPr>
            <p:ph sz="quarter" idx="1"/>
          </p:nvPr>
        </p:nvSpPr>
        <p:spPr/>
        <p:txBody>
          <a:bodyPr>
            <a:normAutofit/>
          </a:bodyPr>
          <a:lstStyle/>
          <a:p>
            <a:r>
              <a:rPr lang="en-US" b="1" dirty="0" smtClean="0"/>
              <a:t>College 101 – </a:t>
            </a:r>
            <a:r>
              <a:rPr lang="en-US" dirty="0" smtClean="0"/>
              <a:t>a series of workshops designed to ease the transition for seniors going to college.</a:t>
            </a:r>
          </a:p>
          <a:p>
            <a:r>
              <a:rPr lang="en-US" b="1" dirty="0" smtClean="0"/>
              <a:t> College Awareness Day – </a:t>
            </a:r>
            <a:r>
              <a:rPr lang="en-US" dirty="0" smtClean="0"/>
              <a:t>Builds awareness of, and enthusiasm for, our annual college fair and facilitates conversation about pursuing higher education</a:t>
            </a:r>
          </a:p>
          <a:p>
            <a:r>
              <a:rPr lang="en-US" b="1" dirty="0" smtClean="0"/>
              <a:t>HS 101 and Mentoring Program- </a:t>
            </a:r>
            <a:r>
              <a:rPr lang="en-US" dirty="0" smtClean="0"/>
              <a:t>Program which assists eighth grade students in their transition to high school </a:t>
            </a:r>
          </a:p>
          <a:p>
            <a:r>
              <a:rPr lang="en-US" b="1" dirty="0" smtClean="0"/>
              <a:t>Digital Citizenship Week-</a:t>
            </a:r>
            <a:r>
              <a:rPr lang="en-US" dirty="0" smtClean="0"/>
              <a:t>grade level activities focused on the positive and appropriate use of social media and the internet.</a:t>
            </a:r>
            <a:endParaRPr lang="en-US" b="1" dirty="0" smtClean="0"/>
          </a:p>
          <a:p>
            <a:pPr>
              <a:buNone/>
            </a:pPr>
            <a:endParaRPr lang="en-US" b="1" dirty="0" smtClean="0"/>
          </a:p>
          <a:p>
            <a:pPr lvl="1">
              <a:buNone/>
            </a:pPr>
            <a:endParaRPr lang="en-US" b="1" dirty="0" smtClean="0"/>
          </a:p>
          <a:p>
            <a:pPr lvl="1"/>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t>Resources</a:t>
            </a:r>
            <a:r>
              <a:rPr lang="en-US" dirty="0" smtClean="0"/>
              <a:t>	</a:t>
            </a:r>
            <a:endParaRPr lang="en-US" dirty="0"/>
          </a:p>
        </p:txBody>
      </p:sp>
      <p:sp>
        <p:nvSpPr>
          <p:cNvPr id="3" name="Content Placeholder 2"/>
          <p:cNvSpPr>
            <a:spLocks noGrp="1"/>
          </p:cNvSpPr>
          <p:nvPr>
            <p:ph sz="quarter" idx="1"/>
          </p:nvPr>
        </p:nvSpPr>
        <p:spPr>
          <a:xfrm>
            <a:off x="609600" y="1147482"/>
            <a:ext cx="8077200" cy="5181600"/>
          </a:xfrm>
        </p:spPr>
        <p:txBody>
          <a:bodyPr>
            <a:normAutofit/>
          </a:bodyPr>
          <a:lstStyle/>
          <a:p>
            <a:pPr>
              <a:buFont typeface="Arial" panose="020B0604020202020204" pitchFamily="34" charset="0"/>
              <a:buChar char="•"/>
            </a:pPr>
            <a:r>
              <a:rPr lang="en-US" sz="2200" dirty="0" smtClean="0"/>
              <a:t>Staff</a:t>
            </a:r>
          </a:p>
          <a:p>
            <a:pPr lvl="1">
              <a:buFont typeface="Arial" panose="020B0604020202020204" pitchFamily="34" charset="0"/>
              <a:buChar char="•"/>
            </a:pPr>
            <a:r>
              <a:rPr lang="en-US" sz="2200" dirty="0" smtClean="0"/>
              <a:t>(8) School Counselors</a:t>
            </a:r>
          </a:p>
          <a:p>
            <a:pPr lvl="1">
              <a:buFont typeface="Arial" panose="020B0604020202020204" pitchFamily="34" charset="0"/>
              <a:buChar char="•"/>
            </a:pPr>
            <a:r>
              <a:rPr lang="en-US" sz="2200" dirty="0" smtClean="0"/>
              <a:t>(2) Social Workers</a:t>
            </a:r>
          </a:p>
          <a:p>
            <a:pPr lvl="1">
              <a:buFont typeface="Arial" panose="020B0604020202020204" pitchFamily="34" charset="0"/>
              <a:buChar char="•"/>
            </a:pPr>
            <a:r>
              <a:rPr lang="en-US" sz="2200" dirty="0" smtClean="0"/>
              <a:t>(2) School Psychologists</a:t>
            </a:r>
          </a:p>
          <a:p>
            <a:pPr lvl="1">
              <a:buFont typeface="Arial" panose="020B0604020202020204" pitchFamily="34" charset="0"/>
              <a:buChar char="•"/>
            </a:pPr>
            <a:r>
              <a:rPr lang="en-US" sz="2200" dirty="0" smtClean="0"/>
              <a:t>(4.5) Clerical Assistants</a:t>
            </a:r>
          </a:p>
          <a:p>
            <a:pPr marL="342900" lvl="1" indent="-342900">
              <a:buFont typeface="Arial" panose="020B0604020202020204" pitchFamily="34" charset="0"/>
              <a:buChar char="•"/>
            </a:pPr>
            <a:r>
              <a:rPr lang="en-US" sz="2200" dirty="0" smtClean="0"/>
              <a:t>Online Resources</a:t>
            </a:r>
          </a:p>
          <a:p>
            <a:pPr marL="617220" lvl="2" indent="-342900">
              <a:buFont typeface="Arial" panose="020B0604020202020204" pitchFamily="34" charset="0"/>
              <a:buChar char="•"/>
            </a:pPr>
            <a:r>
              <a:rPr lang="en-US" sz="2200" dirty="0" smtClean="0"/>
              <a:t>Departmental Website</a:t>
            </a:r>
          </a:p>
          <a:p>
            <a:pPr marL="617220" lvl="2" indent="-342900">
              <a:buFont typeface="Arial" panose="020B0604020202020204" pitchFamily="34" charset="0"/>
              <a:buChar char="•"/>
            </a:pPr>
            <a:r>
              <a:rPr lang="en-US" sz="2200" dirty="0" err="1" smtClean="0"/>
              <a:t>Naviance</a:t>
            </a:r>
            <a:endParaRPr lang="en-US" sz="2200" dirty="0"/>
          </a:p>
          <a:p>
            <a:pPr marL="342900" lvl="2" indent="-342900">
              <a:buFont typeface="Arial" panose="020B0604020202020204" pitchFamily="34" charset="0"/>
              <a:buChar char="•"/>
            </a:pPr>
            <a:r>
              <a:rPr lang="en-US" sz="2200" dirty="0" smtClean="0"/>
              <a:t>Guidance Newsletter</a:t>
            </a:r>
          </a:p>
          <a:p>
            <a:pPr marL="342900" lvl="2" indent="-342900">
              <a:buFont typeface="Arial" panose="020B0604020202020204" pitchFamily="34" charset="0"/>
              <a:buChar char="•"/>
            </a:pPr>
            <a:r>
              <a:rPr lang="en-US" sz="2200" dirty="0" smtClean="0"/>
              <a:t>Speakers/Presenters </a:t>
            </a:r>
          </a:p>
          <a:p>
            <a:pPr marL="891540" lvl="3" indent="-342900">
              <a:buFont typeface="Arial" panose="020B0604020202020204" pitchFamily="34" charset="0"/>
              <a:buChar char="•"/>
            </a:pPr>
            <a:r>
              <a:rPr lang="en-US" sz="2200" dirty="0" smtClean="0"/>
              <a:t>Police Officer Galvin, </a:t>
            </a:r>
            <a:r>
              <a:rPr lang="en-US" sz="2200" dirty="0" err="1" smtClean="0"/>
              <a:t>Cybersafety</a:t>
            </a:r>
            <a:endParaRPr lang="en-US" sz="2200" dirty="0" smtClean="0"/>
          </a:p>
          <a:p>
            <a:pPr marL="342900" lvl="3" indent="-342900">
              <a:buFont typeface="Arial" panose="020B0604020202020204" pitchFamily="34" charset="0"/>
              <a:buChar char="•"/>
            </a:pPr>
            <a:r>
              <a:rPr lang="en-US" sz="2200" dirty="0" smtClean="0"/>
              <a:t>Student Organizations</a:t>
            </a:r>
          </a:p>
          <a:p>
            <a:pPr marL="617220" lvl="4" indent="-342900">
              <a:buFont typeface="Arial" panose="020B0604020202020204" pitchFamily="34" charset="0"/>
              <a:buChar char="•"/>
            </a:pPr>
            <a:r>
              <a:rPr lang="en-US" sz="2200" dirty="0" smtClean="0"/>
              <a:t>Peer </a:t>
            </a:r>
            <a:r>
              <a:rPr lang="en-US" sz="2200" dirty="0"/>
              <a:t>M</a:t>
            </a:r>
            <a:r>
              <a:rPr lang="en-US" sz="2200" dirty="0" smtClean="0"/>
              <a:t>entor Program, Peer Tutoring</a:t>
            </a:r>
            <a:endParaRPr lang="en-US" dirty="0" smtClean="0"/>
          </a:p>
          <a:p>
            <a:pPr marL="274320" lvl="2" indent="319088"/>
            <a:endParaRPr lang="en-US" dirty="0" smtClean="0"/>
          </a:p>
          <a:p>
            <a:pPr marL="594360" lvl="2" indent="0">
              <a:buNone/>
            </a:pPr>
            <a:endParaRPr lang="en-US" dirty="0"/>
          </a:p>
        </p:txBody>
      </p:sp>
    </p:spTree>
    <p:extLst>
      <p:ext uri="{BB962C8B-B14F-4D97-AF65-F5344CB8AC3E}">
        <p14:creationId xmlns:p14="http://schemas.microsoft.com/office/powerpoint/2010/main" val="319633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School-wide Events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Grade Level Parent Information Meetings</a:t>
            </a:r>
          </a:p>
          <a:p>
            <a:r>
              <a:rPr lang="en-US" dirty="0" smtClean="0"/>
              <a:t>Back to School Night</a:t>
            </a:r>
          </a:p>
          <a:p>
            <a:r>
              <a:rPr lang="en-US" dirty="0" smtClean="0"/>
              <a:t>Grades 9 and 10 Financial Aid Night</a:t>
            </a:r>
          </a:p>
          <a:p>
            <a:r>
              <a:rPr lang="en-US" dirty="0" smtClean="0"/>
              <a:t>Parent Teacher Conferences </a:t>
            </a:r>
          </a:p>
          <a:p>
            <a:r>
              <a:rPr lang="en-US" dirty="0" smtClean="0"/>
              <a:t>Grades 11 and 12 Financial Aid Night</a:t>
            </a:r>
          </a:p>
          <a:p>
            <a:r>
              <a:rPr lang="en-US" dirty="0" smtClean="0"/>
              <a:t>Classroom Scheduling Presentations </a:t>
            </a:r>
          </a:p>
          <a:p>
            <a:r>
              <a:rPr lang="en-US" dirty="0" smtClean="0"/>
              <a:t>Internet Safety and Cyber Bullying Meeting</a:t>
            </a:r>
          </a:p>
          <a:p>
            <a:r>
              <a:rPr lang="en-US" dirty="0" smtClean="0"/>
              <a:t>Junior College Round Table</a:t>
            </a:r>
          </a:p>
          <a:p>
            <a:r>
              <a:rPr lang="en-US" dirty="0" smtClean="0"/>
              <a:t>College Essay Night </a:t>
            </a:r>
          </a:p>
          <a:p>
            <a:r>
              <a:rPr lang="en-US" dirty="0" smtClean="0"/>
              <a:t>College Fair</a:t>
            </a:r>
          </a:p>
          <a:p>
            <a:r>
              <a:rPr lang="en-US" dirty="0" smtClean="0"/>
              <a:t>High School Graduation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Individual Counseling</a:t>
            </a:r>
            <a:endParaRPr lang="en-US" b="1" dirty="0"/>
          </a:p>
        </p:txBody>
      </p:sp>
      <p:sp>
        <p:nvSpPr>
          <p:cNvPr id="3" name="Content Placeholder 2"/>
          <p:cNvSpPr>
            <a:spLocks noGrp="1"/>
          </p:cNvSpPr>
          <p:nvPr>
            <p:ph sz="quarter" idx="1"/>
          </p:nvPr>
        </p:nvSpPr>
        <p:spPr/>
        <p:txBody>
          <a:bodyPr>
            <a:normAutofit/>
          </a:bodyPr>
          <a:lstStyle/>
          <a:p>
            <a:r>
              <a:rPr lang="en-US" sz="2800" dirty="0" smtClean="0"/>
              <a:t>Academic Counseling</a:t>
            </a:r>
          </a:p>
          <a:p>
            <a:r>
              <a:rPr lang="en-US" sz="2800" dirty="0" smtClean="0"/>
              <a:t>Social and Emotional Counseling</a:t>
            </a:r>
          </a:p>
          <a:p>
            <a:r>
              <a:rPr lang="en-US" sz="2800" dirty="0" smtClean="0"/>
              <a:t>Crisis Intervention </a:t>
            </a:r>
          </a:p>
          <a:p>
            <a:r>
              <a:rPr lang="en-US" sz="2800" dirty="0" smtClean="0"/>
              <a:t>Conflict Resolution</a:t>
            </a:r>
          </a:p>
          <a:p>
            <a:r>
              <a:rPr lang="en-US" sz="2800" dirty="0" smtClean="0"/>
              <a:t>Mediation </a:t>
            </a:r>
          </a:p>
          <a:p>
            <a:r>
              <a:rPr lang="en-US" sz="2800" dirty="0" smtClean="0"/>
              <a:t>Bereavement/Changing Families Counseling </a:t>
            </a:r>
          </a:p>
          <a:p>
            <a:r>
              <a:rPr lang="en-US" sz="2800" dirty="0" smtClean="0"/>
              <a:t>Anger and Stress Management </a:t>
            </a:r>
          </a:p>
          <a:p>
            <a:r>
              <a:rPr lang="en-US" sz="2800" dirty="0" smtClean="0"/>
              <a:t>New Student Liaison </a:t>
            </a:r>
          </a:p>
          <a:p>
            <a:pPr>
              <a:buNone/>
            </a:pPr>
            <a:endParaRPr lang="en-US" sz="2400" b="1" dirty="0" smtClean="0"/>
          </a:p>
        </p:txBody>
      </p:sp>
      <p:pic>
        <p:nvPicPr>
          <p:cNvPr id="1026" name="Picture 2" descr="C:\Documents and Settings\csoupios\Local Settings\Temporary Internet Files\Content.IE5\63SCXORG\MC900288988[1].wmf"/>
          <p:cNvPicPr>
            <a:picLocks noChangeAspect="1" noChangeArrowheads="1"/>
          </p:cNvPicPr>
          <p:nvPr/>
        </p:nvPicPr>
        <p:blipFill>
          <a:blip r:embed="rId2" cstate="print"/>
          <a:srcRect/>
          <a:stretch>
            <a:fillRect/>
          </a:stretch>
        </p:blipFill>
        <p:spPr bwMode="auto">
          <a:xfrm>
            <a:off x="3962400" y="5029200"/>
            <a:ext cx="5029200" cy="160395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Individual Counseling (Continued)</a:t>
            </a:r>
            <a:endParaRPr lang="en-US" dirty="0"/>
          </a:p>
        </p:txBody>
      </p:sp>
      <p:sp>
        <p:nvSpPr>
          <p:cNvPr id="3" name="Content Placeholder 2"/>
          <p:cNvSpPr>
            <a:spLocks noGrp="1"/>
          </p:cNvSpPr>
          <p:nvPr>
            <p:ph sz="quarter" idx="1"/>
          </p:nvPr>
        </p:nvSpPr>
        <p:spPr/>
        <p:txBody>
          <a:bodyPr/>
          <a:lstStyle/>
          <a:p>
            <a:r>
              <a:rPr lang="en-US" sz="2800" dirty="0" smtClean="0"/>
              <a:t>Time Management and Organizational Skill Building </a:t>
            </a:r>
          </a:p>
          <a:p>
            <a:r>
              <a:rPr lang="en-US" sz="2800" dirty="0" smtClean="0"/>
              <a:t>Study Skills Counseling </a:t>
            </a:r>
          </a:p>
          <a:p>
            <a:r>
              <a:rPr lang="en-US" sz="2800" dirty="0" smtClean="0"/>
              <a:t>Post-Secondary Planning</a:t>
            </a:r>
          </a:p>
          <a:p>
            <a:r>
              <a:rPr lang="en-US" sz="2800" dirty="0" smtClean="0"/>
              <a:t>Transition Planning </a:t>
            </a:r>
          </a:p>
          <a:p>
            <a:r>
              <a:rPr lang="en-US" sz="2800" dirty="0" smtClean="0"/>
              <a:t>Career Counseling</a:t>
            </a:r>
          </a:p>
          <a:p>
            <a:r>
              <a:rPr lang="en-US" sz="2800" dirty="0" smtClean="0"/>
              <a:t>Decision Making Skills Building </a:t>
            </a:r>
          </a:p>
          <a:p>
            <a:r>
              <a:rPr lang="en-US" sz="2800" dirty="0" smtClean="0"/>
              <a:t>Public Speaking and Interview Coaching </a:t>
            </a:r>
          </a:p>
          <a:p>
            <a:r>
              <a:rPr lang="en-US" sz="2800" dirty="0" smtClean="0"/>
              <a:t>Problem Solving Training </a:t>
            </a:r>
          </a:p>
          <a:p>
            <a:endParaRPr lang="en-US" dirty="0"/>
          </a:p>
        </p:txBody>
      </p:sp>
      <p:pic>
        <p:nvPicPr>
          <p:cNvPr id="4" name="Picture 2" descr="C:\Documents and Settings\csoupios\Local Settings\Temporary Internet Files\Content.IE5\63SCXORG\MC900288988[1].wmf"/>
          <p:cNvPicPr>
            <a:picLocks noChangeAspect="1" noChangeArrowheads="1"/>
          </p:cNvPicPr>
          <p:nvPr/>
        </p:nvPicPr>
        <p:blipFill>
          <a:blip r:embed="rId2" cstate="print"/>
          <a:srcRect/>
          <a:stretch>
            <a:fillRect/>
          </a:stretch>
        </p:blipFill>
        <p:spPr bwMode="auto">
          <a:xfrm>
            <a:off x="4201326" y="5105400"/>
            <a:ext cx="4790274" cy="152775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Articulation and Advocacy</a:t>
            </a:r>
            <a:endParaRPr lang="en-US" b="1" dirty="0"/>
          </a:p>
        </p:txBody>
      </p:sp>
      <p:sp>
        <p:nvSpPr>
          <p:cNvPr id="3" name="Content Placeholder 2"/>
          <p:cNvSpPr>
            <a:spLocks noGrp="1"/>
          </p:cNvSpPr>
          <p:nvPr>
            <p:ph sz="quarter" idx="1"/>
          </p:nvPr>
        </p:nvSpPr>
        <p:spPr/>
        <p:txBody>
          <a:bodyPr>
            <a:normAutofit/>
          </a:bodyPr>
          <a:lstStyle/>
          <a:p>
            <a:r>
              <a:rPr lang="en-US" dirty="0" smtClean="0"/>
              <a:t>CSE Meetings – Committee on Special Education</a:t>
            </a:r>
          </a:p>
          <a:p>
            <a:r>
              <a:rPr lang="en-US" dirty="0" smtClean="0"/>
              <a:t>504 Meetings </a:t>
            </a:r>
          </a:p>
          <a:p>
            <a:r>
              <a:rPr lang="en-US" dirty="0" smtClean="0"/>
              <a:t>IST Meetings- Instructional Support Team </a:t>
            </a:r>
          </a:p>
          <a:p>
            <a:r>
              <a:rPr lang="en-US" dirty="0" smtClean="0"/>
              <a:t>Case Conferences </a:t>
            </a:r>
          </a:p>
          <a:p>
            <a:r>
              <a:rPr lang="en-US" dirty="0" smtClean="0"/>
              <a:t>Counselor-Teacher/Administrator/Parent Meetings</a:t>
            </a:r>
          </a:p>
          <a:p>
            <a:r>
              <a:rPr lang="en-US" dirty="0" smtClean="0"/>
              <a:t>Support Staff Meetings </a:t>
            </a:r>
          </a:p>
          <a:p>
            <a:r>
              <a:rPr lang="en-US" dirty="0" smtClean="0"/>
              <a:t>Articulation/Transition Meetings</a:t>
            </a:r>
          </a:p>
          <a:p>
            <a:r>
              <a:rPr lang="en-US" dirty="0" smtClean="0"/>
              <a:t>Guidance Department Meetings</a:t>
            </a:r>
          </a:p>
          <a:p>
            <a:r>
              <a:rPr lang="en-US" dirty="0" smtClean="0"/>
              <a:t>District-Wide Guidance Department Meetings</a:t>
            </a:r>
          </a:p>
        </p:txBody>
      </p:sp>
      <p:pic>
        <p:nvPicPr>
          <p:cNvPr id="1026" name="Picture 2" descr="C:\Documents and Settings\csoupios\Local Settings\Temporary Internet Files\Content.IE5\IF1TFJEZ\MC900237619[1].wmf"/>
          <p:cNvPicPr>
            <a:picLocks noChangeAspect="1" noChangeArrowheads="1"/>
          </p:cNvPicPr>
          <p:nvPr/>
        </p:nvPicPr>
        <p:blipFill>
          <a:blip r:embed="rId2" cstate="print"/>
          <a:srcRect/>
          <a:stretch>
            <a:fillRect/>
          </a:stretch>
        </p:blipFill>
        <p:spPr bwMode="auto">
          <a:xfrm>
            <a:off x="7894320" y="5029200"/>
            <a:ext cx="721043" cy="120173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4193</TotalTime>
  <Words>762</Words>
  <Application>Microsoft Office PowerPoint</Application>
  <PresentationFormat>On-screen Show (4:3)</PresentationFormat>
  <Paragraphs>165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Franklin Gothic Book</vt:lpstr>
      <vt:lpstr>Perpetua</vt:lpstr>
      <vt:lpstr>Wingdings 2</vt:lpstr>
      <vt:lpstr>Equity</vt:lpstr>
      <vt:lpstr>Plainview-Old Bethpage John F. Kennedy High School</vt:lpstr>
      <vt:lpstr>PowerPoint Presentation</vt:lpstr>
      <vt:lpstr>Mission Statement</vt:lpstr>
      <vt:lpstr>School-wide Initiatives</vt:lpstr>
      <vt:lpstr>Resources </vt:lpstr>
      <vt:lpstr>School-wide Events</vt:lpstr>
      <vt:lpstr>Individual Counseling</vt:lpstr>
      <vt:lpstr>Individual Counseling (Continued)</vt:lpstr>
      <vt:lpstr>Articulation and Advocacy</vt:lpstr>
      <vt:lpstr>Scheduling </vt:lpstr>
      <vt:lpstr>Community Outreach</vt:lpstr>
      <vt:lpstr>Program Assessment</vt:lpstr>
      <vt:lpstr>Guidance Program Assessment Form</vt:lpstr>
      <vt:lpstr>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Mattlin Middle School</dc:title>
  <dc:creator>csoupios</dc:creator>
  <cp:lastModifiedBy>Laurie Lynn</cp:lastModifiedBy>
  <cp:revision>401</cp:revision>
  <dcterms:created xsi:type="dcterms:W3CDTF">2011-09-26T17:21:28Z</dcterms:created>
  <dcterms:modified xsi:type="dcterms:W3CDTF">2017-01-13T12:24:19Z</dcterms:modified>
</cp:coreProperties>
</file>